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0" r:id="rId6"/>
    <p:sldMasterId id="214748368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Lst>
  <p:sldSz cy="5143500" cx="9144000"/>
  <p:notesSz cx="6858000" cy="9144000"/>
  <p:embeddedFontLst>
    <p:embeddedFont>
      <p:font typeface="DM Sans Medium"/>
      <p:regular r:id="rId80"/>
      <p:bold r:id="rId81"/>
      <p:italic r:id="rId82"/>
      <p:boldItalic r:id="rId83"/>
    </p:embeddedFont>
    <p:embeddedFont>
      <p:font typeface="Roboto"/>
      <p:regular r:id="rId84"/>
      <p:bold r:id="rId85"/>
      <p:italic r:id="rId86"/>
      <p:boldItalic r:id="rId87"/>
    </p:embeddedFont>
    <p:embeddedFont>
      <p:font typeface="DM Sans"/>
      <p:regular r:id="rId88"/>
      <p:bold r:id="rId89"/>
      <p:italic r:id="rId90"/>
      <p:boldItalic r:id="rId91"/>
    </p:embeddedFont>
    <p:embeddedFont>
      <p:font typeface="Gill Sans"/>
      <p:regular r:id="rId92"/>
      <p:bold r:id="rId93"/>
    </p:embeddedFont>
    <p:embeddedFont>
      <p:font typeface="Century Gothic"/>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98" roundtripDataSignature="AMtx7mjc+7s48B1nk5/qZpwZfqplaf89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E2C8C1-0F3D-4AB9-8E08-4CA6AB40192A}">
  <a:tblStyle styleId="{8FE2C8C1-0F3D-4AB9-8E08-4CA6AB40192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6A1C796-CEF4-4529-B085-48958787D71C}"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CenturyGothic-bold.fntdata"/><Relationship Id="rId94" Type="http://schemas.openxmlformats.org/officeDocument/2006/relationships/font" Target="fonts/CenturyGothic-regular.fntdata"/><Relationship Id="rId97" Type="http://schemas.openxmlformats.org/officeDocument/2006/relationships/font" Target="fonts/CenturyGothic-boldItalic.fntdata"/><Relationship Id="rId96" Type="http://schemas.openxmlformats.org/officeDocument/2006/relationships/font" Target="fonts/CenturyGothic-italic.fntdata"/><Relationship Id="rId11" Type="http://schemas.openxmlformats.org/officeDocument/2006/relationships/slide" Target="slides/slide3.xml"/><Relationship Id="rId10" Type="http://schemas.openxmlformats.org/officeDocument/2006/relationships/slide" Target="slides/slide2.xml"/><Relationship Id="rId98" Type="http://customschemas.google.com/relationships/presentationmetadata" Target="meta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DMSans-boldItalic.fntdata"/><Relationship Id="rId90" Type="http://schemas.openxmlformats.org/officeDocument/2006/relationships/font" Target="fonts/DMSans-italic.fntdata"/><Relationship Id="rId93" Type="http://schemas.openxmlformats.org/officeDocument/2006/relationships/font" Target="fonts/GillSans-bold.fntdata"/><Relationship Id="rId92" Type="http://schemas.openxmlformats.org/officeDocument/2006/relationships/font" Target="fonts/GillSans-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font" Target="fonts/Roboto-regular.fntdata"/><Relationship Id="rId83" Type="http://schemas.openxmlformats.org/officeDocument/2006/relationships/font" Target="fonts/DMSansMedium-boldItalic.fntdata"/><Relationship Id="rId86" Type="http://schemas.openxmlformats.org/officeDocument/2006/relationships/font" Target="fonts/Roboto-italic.fntdata"/><Relationship Id="rId85" Type="http://schemas.openxmlformats.org/officeDocument/2006/relationships/font" Target="fonts/Roboto-bold.fntdata"/><Relationship Id="rId88" Type="http://schemas.openxmlformats.org/officeDocument/2006/relationships/font" Target="fonts/DMSans-regular.fntdata"/><Relationship Id="rId87" Type="http://schemas.openxmlformats.org/officeDocument/2006/relationships/font" Target="fonts/Roboto-boldItalic.fntdata"/><Relationship Id="rId89" Type="http://schemas.openxmlformats.org/officeDocument/2006/relationships/font" Target="fonts/DMSans-bold.fntdata"/><Relationship Id="rId80" Type="http://schemas.openxmlformats.org/officeDocument/2006/relationships/font" Target="fonts/DMSansMedium-regular.fntdata"/><Relationship Id="rId82" Type="http://schemas.openxmlformats.org/officeDocument/2006/relationships/font" Target="fonts/DMSansMedium-italic.fntdata"/><Relationship Id="rId81" Type="http://schemas.openxmlformats.org/officeDocument/2006/relationships/font" Target="fonts/DMSansMedium-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1154a625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91154a6251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1154a625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91154a6251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Needs a bit more - to encompass EVERYTHING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91154a625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91154a6251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8caa040207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8caa040207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8caa040207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8caa040207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1154a625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91154a6251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caa040207_0_2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8caa040207_0_2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8caa040207_0_2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8caa040207_0_2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8d3ff4ab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8d3ff4ab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Add something about a distributed set-up/over borders / agile etc - explain it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8caa040207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8caa040207_0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FF0000"/>
                </a:solidFill>
              </a:rPr>
              <a:t>Take names off it and put “icons” - put in appendix instead?</a:t>
            </a:r>
            <a:endParaRPr b="1">
              <a:solidFill>
                <a:srgbClr val="FF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caa04020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8caa040207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881b0def9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881b0def98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91154a625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91154a6251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8caa040207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8caa040207_0_1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8caa040207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8caa040207_0_1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8caa040207_0_3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8caa040207_0_3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8caa040207_0_3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8caa040207_0_3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8caa040207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8caa040207_0_1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8caa040207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8caa040207_0_1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Add in Playbook (link)...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8caa040207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8caa040207_0_1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8caa040207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8caa040207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1154a62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91154a625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8727645eb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8727645eb5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8caa040207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8caa040207_0_1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8caa040207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g8caa040207_0_1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Say what we are looking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911c5f65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g911c5f657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911c5f657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g911c5f6575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911c5f657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g911c5f6575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8925f9fc9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g8925f9fc9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8caa040207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g8caa040207_0_2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8caa040207_0_2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g8caa040207_0_2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8caa040207_0_2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g8caa040207_0_2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caa04020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8caa040207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96d6c17c1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96d6c17c1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96d6c17c13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96d6c17c13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96d6c17c13_0_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05" name="Google Shape;1005;g96d6c17c13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96d6c17c1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96d6c17c1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96d6c17c13_0_2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24" name="Google Shape;1024;g96d6c17c13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96d6c17c13_0_2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31" name="Google Shape;1031;g96d6c17c13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96d6c17c13_0_2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38" name="Google Shape;1038;g96d6c17c13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96d6c17c13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45" name="Google Shape;1045;g96d6c17c13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96d6c17c13_0_3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52" name="Google Shape;1052;g96d6c17c13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96d6c17c1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96d6c17c1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8caa04020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8caa040207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96d6c17c13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96d6c17c1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96d6c17c13_0_3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
              <a:t>Using web based technologies, the platform invites health workers to tweet their needs, and then maps their tweets so local NHS procurements and communities can rally round to make sure they get what they need, keeping them safe while they protect and treat us and our families.</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
              <a:t>Twitter will be the hub used to match frontline workers needs and suppliers able to fulfil them. Using the #frontline along with what they need and their postcode, they will be added to an uptodate map of the UK.</a:t>
            </a:r>
            <a:endParaRPr/>
          </a:p>
        </p:txBody>
      </p:sp>
      <p:sp>
        <p:nvSpPr>
          <p:cNvPr id="1076" name="Google Shape;1076;g96d6c17c13_0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96d6c17c13_0_3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84" name="Google Shape;1084;g96d6c17c13_0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96d6c17c13_0_3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93" name="Google Shape;1093;g96d6c17c13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96d6c17c13_0_3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02" name="Google Shape;1102;g96d6c17c13_0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96d6c17c13_0_3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12" name="Google Shape;1112;g96d6c17c13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96d6c17c13_0_3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20" name="Google Shape;1120;g96d6c17c13_0_3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96d6c17c13_0_3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sz="1000"/>
          </a:p>
        </p:txBody>
      </p:sp>
      <p:sp>
        <p:nvSpPr>
          <p:cNvPr id="1127" name="Google Shape;1127;g96d6c17c13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96d6c17c13_0_3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sz="1000"/>
          </a:p>
        </p:txBody>
      </p:sp>
      <p:sp>
        <p:nvSpPr>
          <p:cNvPr id="1136" name="Google Shape;1136;g96d6c17c13_0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96d6c17c1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96d6c17c1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1154a625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91154a6251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What does frontline.live do? More about Value proposition etc</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96d6c17c13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96d6c17c13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96d6c17c13_0_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74" name="Google Shape;1174;g96d6c17c13_0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96d6c17c13_0_4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81" name="Google Shape;1181;g96d6c17c13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96d6c17c13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g96d6c17c13_0_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89" name="Google Shape;1189;g96d6c17c13_0_4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96d6c17c13_0_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0" name="Google Shape;1200;g96d6c17c13_0_4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01" name="Google Shape;1201;g96d6c17c13_0_4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96d6c17c13_0_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8" name="Google Shape;1248;g96d6c17c13_0_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49" name="Google Shape;1249;g96d6c17c13_0_4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96d6c17c13_0_5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88" name="Google Shape;1288;g96d6c17c13_0_5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96d6c17c13_0_5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21" name="Google Shape;1321;g96d6c17c13_0_5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96d6c17c13_0_5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t/>
            </a:r>
            <a:endParaRPr/>
          </a:p>
        </p:txBody>
      </p:sp>
      <p:sp>
        <p:nvSpPr>
          <p:cNvPr id="1328" name="Google Shape;1328;g96d6c17c13_0_5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96d6c17c13_0_5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t/>
            </a:r>
            <a:endParaRPr/>
          </a:p>
        </p:txBody>
      </p:sp>
      <p:sp>
        <p:nvSpPr>
          <p:cNvPr id="1335" name="Google Shape;1335;g96d6c17c13_0_5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8caa040207_0_3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8caa040207_0_3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96d6c17c13_0_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t/>
            </a:r>
            <a:endParaRPr/>
          </a:p>
        </p:txBody>
      </p:sp>
      <p:sp>
        <p:nvSpPr>
          <p:cNvPr id="1347" name="Google Shape;1347;g96d6c17c13_0_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96d6c17c13_0_5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54" name="Google Shape;1354;g96d6c17c13_0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caa04020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8caa040207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8caa040207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8caa040207_0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881b0def98_0_14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g881b0def98_0_14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881b0def98_0_14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g881b0def98_0_14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g881b0def98_0_14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g881b0def98_0_190"/>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g881b0def98_0_190"/>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g881b0def98_0_19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g881b0def98_0_19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ver page image 1" showMasterSp="0">
  <p:cSld name="7_Cover page image_1">
    <p:bg>
      <p:bgPr>
        <a:solidFill>
          <a:srgbClr val="00966B"/>
        </a:solidFill>
      </p:bgPr>
    </p:bg>
    <p:spTree>
      <p:nvGrpSpPr>
        <p:cNvPr id="63" name="Shape 63"/>
        <p:cNvGrpSpPr/>
        <p:nvPr/>
      </p:nvGrpSpPr>
      <p:grpSpPr>
        <a:xfrm>
          <a:off x="0" y="0"/>
          <a:ext cx="0" cy="0"/>
          <a:chOff x="0" y="0"/>
          <a:chExt cx="0" cy="0"/>
        </a:xfrm>
      </p:grpSpPr>
      <p:pic>
        <p:nvPicPr>
          <p:cNvPr id="64" name="Google Shape;64;g881b0def98_0_196"/>
          <p:cNvPicPr preferRelativeResize="0"/>
          <p:nvPr/>
        </p:nvPicPr>
        <p:blipFill rotWithShape="1">
          <a:blip r:embed="rId2">
            <a:alphaModFix/>
          </a:blip>
          <a:srcRect b="28" l="0" r="0" t="29"/>
          <a:stretch/>
        </p:blipFill>
        <p:spPr>
          <a:xfrm>
            <a:off x="2712" y="2"/>
            <a:ext cx="9141288" cy="5143498"/>
          </a:xfrm>
          <a:prstGeom prst="rect">
            <a:avLst/>
          </a:prstGeom>
          <a:noFill/>
          <a:ln>
            <a:noFill/>
          </a:ln>
        </p:spPr>
      </p:pic>
      <p:pic>
        <p:nvPicPr>
          <p:cNvPr id="65" name="Google Shape;65;g881b0def98_0_196"/>
          <p:cNvPicPr preferRelativeResize="0"/>
          <p:nvPr/>
        </p:nvPicPr>
        <p:blipFill rotWithShape="1">
          <a:blip r:embed="rId3">
            <a:alphaModFix/>
          </a:blip>
          <a:srcRect b="0" l="0" r="0" t="0"/>
          <a:stretch/>
        </p:blipFill>
        <p:spPr>
          <a:xfrm>
            <a:off x="446162" y="258140"/>
            <a:ext cx="1149720" cy="848492"/>
          </a:xfrm>
          <a:prstGeom prst="rect">
            <a:avLst/>
          </a:prstGeom>
          <a:noFill/>
          <a:ln>
            <a:noFill/>
          </a:ln>
        </p:spPr>
      </p:pic>
      <p:pic>
        <p:nvPicPr>
          <p:cNvPr id="66" name="Google Shape;66;g881b0def98_0_196"/>
          <p:cNvPicPr preferRelativeResize="0"/>
          <p:nvPr/>
        </p:nvPicPr>
        <p:blipFill rotWithShape="1">
          <a:blip r:embed="rId4">
            <a:alphaModFix/>
          </a:blip>
          <a:srcRect b="0" l="0" r="5311" t="16610"/>
          <a:stretch/>
        </p:blipFill>
        <p:spPr>
          <a:xfrm>
            <a:off x="1354" y="854439"/>
            <a:ext cx="8655469" cy="4289057"/>
          </a:xfrm>
          <a:prstGeom prst="rect">
            <a:avLst/>
          </a:prstGeom>
          <a:noFill/>
          <a:ln>
            <a:noFill/>
          </a:ln>
        </p:spPr>
      </p:pic>
      <p:sp>
        <p:nvSpPr>
          <p:cNvPr id="67" name="Google Shape;67;g881b0def98_0_196"/>
          <p:cNvSpPr txBox="1"/>
          <p:nvPr>
            <p:ph idx="1" type="body"/>
          </p:nvPr>
        </p:nvSpPr>
        <p:spPr>
          <a:xfrm>
            <a:off x="956234" y="3952546"/>
            <a:ext cx="6789900" cy="437100"/>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1400"/>
              </a:spcBef>
              <a:spcAft>
                <a:spcPts val="0"/>
              </a:spcAft>
              <a:buSzPts val="1500"/>
              <a:buChar char=" "/>
              <a:defRPr b="1" i="0" sz="1500">
                <a:solidFill>
                  <a:schemeClr val="lt1"/>
                </a:solidFill>
                <a:latin typeface="Arial"/>
                <a:ea typeface="Arial"/>
                <a:cs typeface="Arial"/>
                <a:sym typeface="Arial"/>
              </a:defRPr>
            </a:lvl1pPr>
            <a:lvl2pPr indent="-317500" lvl="1" marL="914400" algn="l">
              <a:lnSpc>
                <a:spcPct val="90000"/>
              </a:lnSpc>
              <a:spcBef>
                <a:spcPts val="500"/>
              </a:spcBef>
              <a:spcAft>
                <a:spcPts val="0"/>
              </a:spcAft>
              <a:buSzPts val="1400"/>
              <a:buChar char="•"/>
              <a:defRPr sz="1100"/>
            </a:lvl2pPr>
            <a:lvl3pPr indent="-317500" lvl="2" marL="1371600" algn="l">
              <a:lnSpc>
                <a:spcPct val="90000"/>
              </a:lnSpc>
              <a:spcBef>
                <a:spcPts val="500"/>
              </a:spcBef>
              <a:spcAft>
                <a:spcPts val="0"/>
              </a:spcAft>
              <a:buSzPts val="1400"/>
              <a:buChar char="-"/>
              <a:defRPr sz="1100"/>
            </a:lvl3pPr>
            <a:lvl4pPr indent="-317500" lvl="3" marL="1828800" algn="l">
              <a:lnSpc>
                <a:spcPct val="90000"/>
              </a:lnSpc>
              <a:spcBef>
                <a:spcPts val="500"/>
              </a:spcBef>
              <a:spcAft>
                <a:spcPts val="0"/>
              </a:spcAft>
              <a:buSzPts val="1400"/>
              <a:buChar char="›"/>
              <a:defRPr sz="1100"/>
            </a:lvl4pPr>
            <a:lvl5pPr indent="-317500" lvl="4" marL="2286000" algn="l">
              <a:lnSpc>
                <a:spcPct val="90000"/>
              </a:lnSpc>
              <a:spcBef>
                <a:spcPts val="500"/>
              </a:spcBef>
              <a:spcAft>
                <a:spcPts val="0"/>
              </a:spcAft>
              <a:buSzPts val="14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sp>
        <p:nvSpPr>
          <p:cNvPr id="68" name="Google Shape;68;g881b0def98_0_196"/>
          <p:cNvSpPr txBox="1"/>
          <p:nvPr>
            <p:ph type="title"/>
          </p:nvPr>
        </p:nvSpPr>
        <p:spPr>
          <a:xfrm>
            <a:off x="956236" y="2887579"/>
            <a:ext cx="6789900" cy="9744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SzPts val="1100"/>
              <a:buNone/>
              <a:defRPr b="1" i="0" sz="2900">
                <a:solidFill>
                  <a:schemeClr val="lt1"/>
                </a:solidFill>
                <a:latin typeface="Arial"/>
                <a:ea typeface="Arial"/>
                <a:cs typeface="Arial"/>
                <a:sym typeface="Arial"/>
              </a:defRPr>
            </a:lvl1pPr>
            <a:lvl2pPr lvl="1" algn="l">
              <a:lnSpc>
                <a:spcPct val="90000"/>
              </a:lnSpc>
              <a:spcBef>
                <a:spcPts val="0"/>
              </a:spcBef>
              <a:spcAft>
                <a:spcPts val="0"/>
              </a:spcAft>
              <a:buSzPts val="1100"/>
              <a:buNone/>
              <a:defRPr sz="1100"/>
            </a:lvl2pPr>
            <a:lvl3pPr lvl="2" algn="l">
              <a:lnSpc>
                <a:spcPct val="90000"/>
              </a:lnSpc>
              <a:spcBef>
                <a:spcPts val="0"/>
              </a:spcBef>
              <a:spcAft>
                <a:spcPts val="0"/>
              </a:spcAft>
              <a:buSzPts val="1100"/>
              <a:buNone/>
              <a:defRPr sz="1100"/>
            </a:lvl3pPr>
            <a:lvl4pPr lvl="3" algn="l">
              <a:lnSpc>
                <a:spcPct val="90000"/>
              </a:lnSpc>
              <a:spcBef>
                <a:spcPts val="0"/>
              </a:spcBef>
              <a:spcAft>
                <a:spcPts val="0"/>
              </a:spcAft>
              <a:buSzPts val="1100"/>
              <a:buNone/>
              <a:defRPr sz="1100"/>
            </a:lvl4pPr>
            <a:lvl5pPr lvl="4" algn="l">
              <a:lnSpc>
                <a:spcPct val="90000"/>
              </a:lnSpc>
              <a:spcBef>
                <a:spcPts val="0"/>
              </a:spcBef>
              <a:spcAft>
                <a:spcPts val="0"/>
              </a:spcAft>
              <a:buSzPts val="1100"/>
              <a:buNone/>
              <a:defRPr sz="1100"/>
            </a:lvl5pPr>
            <a:lvl6pPr lvl="5" algn="l">
              <a:lnSpc>
                <a:spcPct val="90000"/>
              </a:lnSpc>
              <a:spcBef>
                <a:spcPts val="0"/>
              </a:spcBef>
              <a:spcAft>
                <a:spcPts val="0"/>
              </a:spcAft>
              <a:buSzPts val="1100"/>
              <a:buNone/>
              <a:defRPr sz="1100"/>
            </a:lvl6pPr>
            <a:lvl7pPr lvl="6" algn="l">
              <a:lnSpc>
                <a:spcPct val="90000"/>
              </a:lnSpc>
              <a:spcBef>
                <a:spcPts val="0"/>
              </a:spcBef>
              <a:spcAft>
                <a:spcPts val="0"/>
              </a:spcAft>
              <a:buSzPts val="1100"/>
              <a:buNone/>
              <a:defRPr sz="1100"/>
            </a:lvl7pPr>
            <a:lvl8pPr lvl="7" algn="l">
              <a:lnSpc>
                <a:spcPct val="90000"/>
              </a:lnSpc>
              <a:spcBef>
                <a:spcPts val="0"/>
              </a:spcBef>
              <a:spcAft>
                <a:spcPts val="0"/>
              </a:spcAft>
              <a:buSzPts val="1100"/>
              <a:buNone/>
              <a:defRPr sz="1100"/>
            </a:lvl8pPr>
            <a:lvl9pPr lvl="8" algn="l">
              <a:lnSpc>
                <a:spcPct val="9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9" name="Shape 69"/>
        <p:cNvGrpSpPr/>
        <p:nvPr/>
      </p:nvGrpSpPr>
      <p:grpSpPr>
        <a:xfrm>
          <a:off x="0" y="0"/>
          <a:ext cx="0" cy="0"/>
          <a:chOff x="0" y="0"/>
          <a:chExt cx="0" cy="0"/>
        </a:xfrm>
      </p:grpSpPr>
      <p:sp>
        <p:nvSpPr>
          <p:cNvPr id="70" name="Google Shape;70;g881b0def98_0_202"/>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g881b0def98_0_202"/>
          <p:cNvSpPr txBox="1"/>
          <p:nvPr>
            <p:ph type="title"/>
          </p:nvPr>
        </p:nvSpPr>
        <p:spPr>
          <a:xfrm>
            <a:off x="416719" y="213122"/>
            <a:ext cx="8302200" cy="7383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1" i="0" sz="2400">
                <a:latin typeface="Arial"/>
                <a:ea typeface="Arial"/>
                <a:cs typeface="Arial"/>
                <a:sym typeface="Arial"/>
              </a:defRPr>
            </a:lvl1pPr>
            <a:lvl2pPr lvl="1" algn="l">
              <a:lnSpc>
                <a:spcPct val="90000"/>
              </a:lnSpc>
              <a:spcBef>
                <a:spcPts val="0"/>
              </a:spcBef>
              <a:spcAft>
                <a:spcPts val="0"/>
              </a:spcAft>
              <a:buSzPts val="1100"/>
              <a:buNone/>
              <a:defRPr sz="1100"/>
            </a:lvl2pPr>
            <a:lvl3pPr lvl="2" algn="l">
              <a:lnSpc>
                <a:spcPct val="90000"/>
              </a:lnSpc>
              <a:spcBef>
                <a:spcPts val="0"/>
              </a:spcBef>
              <a:spcAft>
                <a:spcPts val="0"/>
              </a:spcAft>
              <a:buSzPts val="1100"/>
              <a:buNone/>
              <a:defRPr sz="1100"/>
            </a:lvl3pPr>
            <a:lvl4pPr lvl="3" algn="l">
              <a:lnSpc>
                <a:spcPct val="90000"/>
              </a:lnSpc>
              <a:spcBef>
                <a:spcPts val="0"/>
              </a:spcBef>
              <a:spcAft>
                <a:spcPts val="0"/>
              </a:spcAft>
              <a:buSzPts val="1100"/>
              <a:buNone/>
              <a:defRPr sz="1100"/>
            </a:lvl4pPr>
            <a:lvl5pPr lvl="4" algn="l">
              <a:lnSpc>
                <a:spcPct val="90000"/>
              </a:lnSpc>
              <a:spcBef>
                <a:spcPts val="0"/>
              </a:spcBef>
              <a:spcAft>
                <a:spcPts val="0"/>
              </a:spcAft>
              <a:buSzPts val="1100"/>
              <a:buNone/>
              <a:defRPr sz="1100"/>
            </a:lvl5pPr>
            <a:lvl6pPr lvl="5" algn="l">
              <a:lnSpc>
                <a:spcPct val="90000"/>
              </a:lnSpc>
              <a:spcBef>
                <a:spcPts val="0"/>
              </a:spcBef>
              <a:spcAft>
                <a:spcPts val="0"/>
              </a:spcAft>
              <a:buSzPts val="1100"/>
              <a:buNone/>
              <a:defRPr sz="1100"/>
            </a:lvl6pPr>
            <a:lvl7pPr lvl="6" algn="l">
              <a:lnSpc>
                <a:spcPct val="90000"/>
              </a:lnSpc>
              <a:spcBef>
                <a:spcPts val="0"/>
              </a:spcBef>
              <a:spcAft>
                <a:spcPts val="0"/>
              </a:spcAft>
              <a:buSzPts val="1100"/>
              <a:buNone/>
              <a:defRPr sz="1100"/>
            </a:lvl7pPr>
            <a:lvl8pPr lvl="7" algn="l">
              <a:lnSpc>
                <a:spcPct val="90000"/>
              </a:lnSpc>
              <a:spcBef>
                <a:spcPts val="0"/>
              </a:spcBef>
              <a:spcAft>
                <a:spcPts val="0"/>
              </a:spcAft>
              <a:buSzPts val="1100"/>
              <a:buNone/>
              <a:defRPr sz="1100"/>
            </a:lvl8pPr>
            <a:lvl9pPr lvl="8" algn="l">
              <a:lnSpc>
                <a:spcPct val="90000"/>
              </a:lnSpc>
              <a:spcBef>
                <a:spcPts val="0"/>
              </a:spcBef>
              <a:spcAft>
                <a:spcPts val="0"/>
              </a:spcAft>
              <a:buSzPts val="1100"/>
              <a:buNone/>
              <a:defRPr sz="1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mall image">
  <p:cSld name="1_Three column small image 7">
    <p:spTree>
      <p:nvGrpSpPr>
        <p:cNvPr id="72" name="Shape 72"/>
        <p:cNvGrpSpPr/>
        <p:nvPr/>
      </p:nvGrpSpPr>
      <p:grpSpPr>
        <a:xfrm>
          <a:off x="0" y="0"/>
          <a:ext cx="0" cy="0"/>
          <a:chOff x="0" y="0"/>
          <a:chExt cx="0" cy="0"/>
        </a:xfrm>
      </p:grpSpPr>
      <p:sp>
        <p:nvSpPr>
          <p:cNvPr id="73" name="Google Shape;73;g881b0def98_0_205"/>
          <p:cNvSpPr txBox="1"/>
          <p:nvPr>
            <p:ph type="title"/>
          </p:nvPr>
        </p:nvSpPr>
        <p:spPr>
          <a:xfrm>
            <a:off x="416689" y="212641"/>
            <a:ext cx="8301600" cy="73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3000"/>
              <a:buFont typeface="Geo"/>
              <a:buNone/>
              <a:defRPr sz="1100"/>
            </a:lvl1pPr>
            <a:lvl2pPr lvl="1" algn="l">
              <a:lnSpc>
                <a:spcPct val="90000"/>
              </a:lnSpc>
              <a:spcBef>
                <a:spcPts val="0"/>
              </a:spcBef>
              <a:spcAft>
                <a:spcPts val="0"/>
              </a:spcAft>
              <a:buClr>
                <a:schemeClr val="accent1"/>
              </a:buClr>
              <a:buSzPts val="1100"/>
              <a:buFont typeface="Geo"/>
              <a:buNone/>
              <a:defRPr sz="1100"/>
            </a:lvl2pPr>
            <a:lvl3pPr lvl="2" algn="l">
              <a:lnSpc>
                <a:spcPct val="90000"/>
              </a:lnSpc>
              <a:spcBef>
                <a:spcPts val="0"/>
              </a:spcBef>
              <a:spcAft>
                <a:spcPts val="0"/>
              </a:spcAft>
              <a:buClr>
                <a:schemeClr val="accent1"/>
              </a:buClr>
              <a:buSzPts val="1100"/>
              <a:buFont typeface="Geo"/>
              <a:buNone/>
              <a:defRPr sz="1100"/>
            </a:lvl3pPr>
            <a:lvl4pPr lvl="3" algn="l">
              <a:lnSpc>
                <a:spcPct val="90000"/>
              </a:lnSpc>
              <a:spcBef>
                <a:spcPts val="0"/>
              </a:spcBef>
              <a:spcAft>
                <a:spcPts val="0"/>
              </a:spcAft>
              <a:buClr>
                <a:schemeClr val="accent1"/>
              </a:buClr>
              <a:buSzPts val="1100"/>
              <a:buFont typeface="Geo"/>
              <a:buNone/>
              <a:defRPr sz="1100"/>
            </a:lvl4pPr>
            <a:lvl5pPr lvl="4" algn="l">
              <a:lnSpc>
                <a:spcPct val="90000"/>
              </a:lnSpc>
              <a:spcBef>
                <a:spcPts val="0"/>
              </a:spcBef>
              <a:spcAft>
                <a:spcPts val="0"/>
              </a:spcAft>
              <a:buClr>
                <a:schemeClr val="accent1"/>
              </a:buClr>
              <a:buSzPts val="1100"/>
              <a:buFont typeface="Geo"/>
              <a:buNone/>
              <a:defRPr sz="1100"/>
            </a:lvl5pPr>
            <a:lvl6pPr lvl="5" algn="l">
              <a:lnSpc>
                <a:spcPct val="90000"/>
              </a:lnSpc>
              <a:spcBef>
                <a:spcPts val="0"/>
              </a:spcBef>
              <a:spcAft>
                <a:spcPts val="0"/>
              </a:spcAft>
              <a:buClr>
                <a:schemeClr val="accent1"/>
              </a:buClr>
              <a:buSzPts val="1100"/>
              <a:buFont typeface="Geo"/>
              <a:buNone/>
              <a:defRPr sz="1100"/>
            </a:lvl6pPr>
            <a:lvl7pPr lvl="6" algn="l">
              <a:lnSpc>
                <a:spcPct val="90000"/>
              </a:lnSpc>
              <a:spcBef>
                <a:spcPts val="0"/>
              </a:spcBef>
              <a:spcAft>
                <a:spcPts val="0"/>
              </a:spcAft>
              <a:buClr>
                <a:schemeClr val="accent1"/>
              </a:buClr>
              <a:buSzPts val="1100"/>
              <a:buFont typeface="Geo"/>
              <a:buNone/>
              <a:defRPr sz="1100"/>
            </a:lvl7pPr>
            <a:lvl8pPr lvl="7" algn="l">
              <a:lnSpc>
                <a:spcPct val="90000"/>
              </a:lnSpc>
              <a:spcBef>
                <a:spcPts val="0"/>
              </a:spcBef>
              <a:spcAft>
                <a:spcPts val="0"/>
              </a:spcAft>
              <a:buClr>
                <a:schemeClr val="accent1"/>
              </a:buClr>
              <a:buSzPts val="1100"/>
              <a:buFont typeface="Geo"/>
              <a:buNone/>
              <a:defRPr sz="1100"/>
            </a:lvl8pPr>
            <a:lvl9pPr lvl="8" algn="l">
              <a:lnSpc>
                <a:spcPct val="90000"/>
              </a:lnSpc>
              <a:spcBef>
                <a:spcPts val="0"/>
              </a:spcBef>
              <a:spcAft>
                <a:spcPts val="0"/>
              </a:spcAft>
              <a:buClr>
                <a:schemeClr val="accent1"/>
              </a:buClr>
              <a:buSzPts val="1100"/>
              <a:buFont typeface="Geo"/>
              <a:buNone/>
              <a:defRPr sz="1100"/>
            </a:lvl9pPr>
          </a:lstStyle>
          <a:p/>
        </p:txBody>
      </p:sp>
      <p:sp>
        <p:nvSpPr>
          <p:cNvPr id="74" name="Google Shape;74;g881b0def98_0_205"/>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g881b0def98_0_205"/>
          <p:cNvSpPr txBox="1"/>
          <p:nvPr>
            <p:ph idx="1" type="body"/>
          </p:nvPr>
        </p:nvSpPr>
        <p:spPr>
          <a:xfrm>
            <a:off x="2644888" y="1257640"/>
            <a:ext cx="4008900" cy="3151500"/>
          </a:xfrm>
          <a:prstGeom prst="rect">
            <a:avLst/>
          </a:prstGeom>
          <a:noFill/>
          <a:ln>
            <a:noFill/>
          </a:ln>
        </p:spPr>
        <p:txBody>
          <a:bodyPr anchorCtr="0" anchor="ctr" bIns="34275" lIns="68575" spcFirstLastPara="1" rIns="68575" wrap="square" tIns="34275">
            <a:noAutofit/>
          </a:bodyPr>
          <a:lstStyle>
            <a:lvl1pPr indent="-323850" lvl="0" marL="457200" algn="l">
              <a:lnSpc>
                <a:spcPct val="90000"/>
              </a:lnSpc>
              <a:spcBef>
                <a:spcPts val="1400"/>
              </a:spcBef>
              <a:spcAft>
                <a:spcPts val="0"/>
              </a:spcAft>
              <a:buSzPts val="1500"/>
              <a:buFont typeface="Century Gothic"/>
              <a:buAutoNum type="arabicParenR"/>
              <a:defRPr b="1" sz="1100">
                <a:solidFill>
                  <a:schemeClr val="accent1"/>
                </a:solidFill>
              </a:defRPr>
            </a:lvl1pPr>
            <a:lvl2pPr indent="-304800" lvl="1" marL="914400" algn="l">
              <a:lnSpc>
                <a:spcPct val="90000"/>
              </a:lnSpc>
              <a:spcBef>
                <a:spcPts val="500"/>
              </a:spcBef>
              <a:spcAft>
                <a:spcPts val="0"/>
              </a:spcAft>
              <a:buSzPts val="1200"/>
              <a:buChar char="•"/>
              <a:defRPr sz="1200"/>
            </a:lvl2pPr>
            <a:lvl3pPr indent="-228600" lvl="2" marL="1371600" algn="l">
              <a:lnSpc>
                <a:spcPct val="90000"/>
              </a:lnSpc>
              <a:spcBef>
                <a:spcPts val="500"/>
              </a:spcBef>
              <a:spcAft>
                <a:spcPts val="0"/>
              </a:spcAft>
              <a:buSzPts val="1400"/>
              <a:buNone/>
              <a:defRPr sz="1100"/>
            </a:lvl3pPr>
            <a:lvl4pPr indent="-317500" lvl="3" marL="1828800" algn="l">
              <a:lnSpc>
                <a:spcPct val="90000"/>
              </a:lnSpc>
              <a:spcBef>
                <a:spcPts val="500"/>
              </a:spcBef>
              <a:spcAft>
                <a:spcPts val="0"/>
              </a:spcAft>
              <a:buSzPts val="1400"/>
              <a:buChar char="›"/>
              <a:defRPr sz="1100"/>
            </a:lvl4pPr>
            <a:lvl5pPr indent="-317500" lvl="4" marL="2286000" algn="l">
              <a:lnSpc>
                <a:spcPct val="90000"/>
              </a:lnSpc>
              <a:spcBef>
                <a:spcPts val="500"/>
              </a:spcBef>
              <a:spcAft>
                <a:spcPts val="0"/>
              </a:spcAft>
              <a:buSzPts val="14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ver page image 2 1" showMasterSp="0">
  <p:cSld name="8_Cover page image_2_1">
    <p:bg>
      <p:bgPr>
        <a:solidFill>
          <a:srgbClr val="00966B"/>
        </a:solidFill>
      </p:bgPr>
    </p:bg>
    <p:spTree>
      <p:nvGrpSpPr>
        <p:cNvPr id="76" name="Shape 76"/>
        <p:cNvGrpSpPr/>
        <p:nvPr/>
      </p:nvGrpSpPr>
      <p:grpSpPr>
        <a:xfrm>
          <a:off x="0" y="0"/>
          <a:ext cx="0" cy="0"/>
          <a:chOff x="0" y="0"/>
          <a:chExt cx="0" cy="0"/>
        </a:xfrm>
      </p:grpSpPr>
      <p:pic>
        <p:nvPicPr>
          <p:cNvPr id="77" name="Google Shape;77;g881b0def98_0_209"/>
          <p:cNvPicPr preferRelativeResize="0"/>
          <p:nvPr/>
        </p:nvPicPr>
        <p:blipFill rotWithShape="1">
          <a:blip r:embed="rId2">
            <a:alphaModFix/>
          </a:blip>
          <a:srcRect b="28" l="0" r="0" t="29"/>
          <a:stretch/>
        </p:blipFill>
        <p:spPr>
          <a:xfrm>
            <a:off x="1354" y="0"/>
            <a:ext cx="9141288" cy="5143498"/>
          </a:xfrm>
          <a:prstGeom prst="rect">
            <a:avLst/>
          </a:prstGeom>
          <a:noFill/>
          <a:ln>
            <a:noFill/>
          </a:ln>
        </p:spPr>
      </p:pic>
      <p:pic>
        <p:nvPicPr>
          <p:cNvPr id="78" name="Google Shape;78;g881b0def98_0_209"/>
          <p:cNvPicPr preferRelativeResize="0"/>
          <p:nvPr/>
        </p:nvPicPr>
        <p:blipFill rotWithShape="1">
          <a:blip r:embed="rId3">
            <a:alphaModFix/>
          </a:blip>
          <a:srcRect b="0" l="0" r="5311" t="16610"/>
          <a:stretch/>
        </p:blipFill>
        <p:spPr>
          <a:xfrm>
            <a:off x="1354" y="854439"/>
            <a:ext cx="8655469" cy="4289057"/>
          </a:xfrm>
          <a:prstGeom prst="rect">
            <a:avLst/>
          </a:prstGeom>
          <a:noFill/>
          <a:ln>
            <a:noFill/>
          </a:ln>
        </p:spPr>
      </p:pic>
      <p:sp>
        <p:nvSpPr>
          <p:cNvPr id="79" name="Google Shape;79;g881b0def98_0_209"/>
          <p:cNvSpPr txBox="1"/>
          <p:nvPr>
            <p:ph type="title"/>
          </p:nvPr>
        </p:nvSpPr>
        <p:spPr>
          <a:xfrm>
            <a:off x="956236" y="2815390"/>
            <a:ext cx="6789900" cy="164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1" i="0" sz="3400">
                <a:solidFill>
                  <a:schemeClr val="lt1"/>
                </a:solidFill>
                <a:latin typeface="Arial"/>
                <a:ea typeface="Arial"/>
                <a:cs typeface="Arial"/>
                <a:sym typeface="Arial"/>
              </a:defRPr>
            </a:lvl1pPr>
            <a:lvl2pPr lvl="1" algn="l">
              <a:lnSpc>
                <a:spcPct val="90000"/>
              </a:lnSpc>
              <a:spcBef>
                <a:spcPts val="0"/>
              </a:spcBef>
              <a:spcAft>
                <a:spcPts val="0"/>
              </a:spcAft>
              <a:buSzPts val="1100"/>
              <a:buNone/>
              <a:defRPr sz="1100"/>
            </a:lvl2pPr>
            <a:lvl3pPr lvl="2" algn="l">
              <a:lnSpc>
                <a:spcPct val="90000"/>
              </a:lnSpc>
              <a:spcBef>
                <a:spcPts val="0"/>
              </a:spcBef>
              <a:spcAft>
                <a:spcPts val="0"/>
              </a:spcAft>
              <a:buSzPts val="1100"/>
              <a:buNone/>
              <a:defRPr sz="1100"/>
            </a:lvl3pPr>
            <a:lvl4pPr lvl="3" algn="l">
              <a:lnSpc>
                <a:spcPct val="90000"/>
              </a:lnSpc>
              <a:spcBef>
                <a:spcPts val="0"/>
              </a:spcBef>
              <a:spcAft>
                <a:spcPts val="0"/>
              </a:spcAft>
              <a:buSzPts val="1100"/>
              <a:buNone/>
              <a:defRPr sz="1100"/>
            </a:lvl4pPr>
            <a:lvl5pPr lvl="4" algn="l">
              <a:lnSpc>
                <a:spcPct val="90000"/>
              </a:lnSpc>
              <a:spcBef>
                <a:spcPts val="0"/>
              </a:spcBef>
              <a:spcAft>
                <a:spcPts val="0"/>
              </a:spcAft>
              <a:buSzPts val="1100"/>
              <a:buNone/>
              <a:defRPr sz="1100"/>
            </a:lvl5pPr>
            <a:lvl6pPr lvl="5" algn="l">
              <a:lnSpc>
                <a:spcPct val="90000"/>
              </a:lnSpc>
              <a:spcBef>
                <a:spcPts val="0"/>
              </a:spcBef>
              <a:spcAft>
                <a:spcPts val="0"/>
              </a:spcAft>
              <a:buSzPts val="1100"/>
              <a:buNone/>
              <a:defRPr sz="1100"/>
            </a:lvl6pPr>
            <a:lvl7pPr lvl="6" algn="l">
              <a:lnSpc>
                <a:spcPct val="90000"/>
              </a:lnSpc>
              <a:spcBef>
                <a:spcPts val="0"/>
              </a:spcBef>
              <a:spcAft>
                <a:spcPts val="0"/>
              </a:spcAft>
              <a:buSzPts val="1100"/>
              <a:buNone/>
              <a:defRPr sz="1100"/>
            </a:lvl7pPr>
            <a:lvl8pPr lvl="7" algn="l">
              <a:lnSpc>
                <a:spcPct val="90000"/>
              </a:lnSpc>
              <a:spcBef>
                <a:spcPts val="0"/>
              </a:spcBef>
              <a:spcAft>
                <a:spcPts val="0"/>
              </a:spcAft>
              <a:buSzPts val="1100"/>
              <a:buNone/>
              <a:defRPr sz="1100"/>
            </a:lvl8pPr>
            <a:lvl9pPr lvl="8" algn="l">
              <a:lnSpc>
                <a:spcPct val="9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ver page image 1 1 1 1" showMasterSp="0">
  <p:cSld name="8_Cover page image_1_1_1_1">
    <p:bg>
      <p:bgPr>
        <a:solidFill>
          <a:srgbClr val="00966B"/>
        </a:solidFill>
      </p:bgPr>
    </p:bg>
    <p:spTree>
      <p:nvGrpSpPr>
        <p:cNvPr id="80" name="Shape 80"/>
        <p:cNvGrpSpPr/>
        <p:nvPr/>
      </p:nvGrpSpPr>
      <p:grpSpPr>
        <a:xfrm>
          <a:off x="0" y="0"/>
          <a:ext cx="0" cy="0"/>
          <a:chOff x="0" y="0"/>
          <a:chExt cx="0" cy="0"/>
        </a:xfrm>
      </p:grpSpPr>
      <p:pic>
        <p:nvPicPr>
          <p:cNvPr id="81" name="Google Shape;81;g881b0def98_0_213"/>
          <p:cNvPicPr preferRelativeResize="0"/>
          <p:nvPr/>
        </p:nvPicPr>
        <p:blipFill rotWithShape="1">
          <a:blip r:embed="rId2">
            <a:alphaModFix/>
          </a:blip>
          <a:srcRect b="28" l="0" r="0" t="29"/>
          <a:stretch/>
        </p:blipFill>
        <p:spPr>
          <a:xfrm>
            <a:off x="1354" y="0"/>
            <a:ext cx="9141288" cy="5143498"/>
          </a:xfrm>
          <a:prstGeom prst="rect">
            <a:avLst/>
          </a:prstGeom>
          <a:noFill/>
          <a:ln>
            <a:noFill/>
          </a:ln>
        </p:spPr>
      </p:pic>
      <p:pic>
        <p:nvPicPr>
          <p:cNvPr id="82" name="Google Shape;82;g881b0def98_0_213"/>
          <p:cNvPicPr preferRelativeResize="0"/>
          <p:nvPr/>
        </p:nvPicPr>
        <p:blipFill rotWithShape="1">
          <a:blip r:embed="rId3">
            <a:alphaModFix/>
          </a:blip>
          <a:srcRect b="0" l="0" r="5311" t="16610"/>
          <a:stretch/>
        </p:blipFill>
        <p:spPr>
          <a:xfrm>
            <a:off x="1354" y="854439"/>
            <a:ext cx="8655469" cy="4289057"/>
          </a:xfrm>
          <a:prstGeom prst="rect">
            <a:avLst/>
          </a:prstGeom>
          <a:noFill/>
          <a:ln>
            <a:noFill/>
          </a:ln>
        </p:spPr>
      </p:pic>
      <p:sp>
        <p:nvSpPr>
          <p:cNvPr id="83" name="Google Shape;83;g881b0def98_0_213"/>
          <p:cNvSpPr txBox="1"/>
          <p:nvPr>
            <p:ph type="title"/>
          </p:nvPr>
        </p:nvSpPr>
        <p:spPr>
          <a:xfrm>
            <a:off x="956236" y="2815390"/>
            <a:ext cx="6789900" cy="164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1" i="0" sz="3400">
                <a:solidFill>
                  <a:schemeClr val="lt1"/>
                </a:solidFill>
                <a:latin typeface="Arial"/>
                <a:ea typeface="Arial"/>
                <a:cs typeface="Arial"/>
                <a:sym typeface="Arial"/>
              </a:defRPr>
            </a:lvl1pPr>
            <a:lvl2pPr lvl="1" algn="l">
              <a:lnSpc>
                <a:spcPct val="90000"/>
              </a:lnSpc>
              <a:spcBef>
                <a:spcPts val="0"/>
              </a:spcBef>
              <a:spcAft>
                <a:spcPts val="0"/>
              </a:spcAft>
              <a:buSzPts val="1100"/>
              <a:buNone/>
              <a:defRPr sz="1100"/>
            </a:lvl2pPr>
            <a:lvl3pPr lvl="2" algn="l">
              <a:lnSpc>
                <a:spcPct val="90000"/>
              </a:lnSpc>
              <a:spcBef>
                <a:spcPts val="0"/>
              </a:spcBef>
              <a:spcAft>
                <a:spcPts val="0"/>
              </a:spcAft>
              <a:buSzPts val="1100"/>
              <a:buNone/>
              <a:defRPr sz="1100"/>
            </a:lvl3pPr>
            <a:lvl4pPr lvl="3" algn="l">
              <a:lnSpc>
                <a:spcPct val="90000"/>
              </a:lnSpc>
              <a:spcBef>
                <a:spcPts val="0"/>
              </a:spcBef>
              <a:spcAft>
                <a:spcPts val="0"/>
              </a:spcAft>
              <a:buSzPts val="1100"/>
              <a:buNone/>
              <a:defRPr sz="1100"/>
            </a:lvl4pPr>
            <a:lvl5pPr lvl="4" algn="l">
              <a:lnSpc>
                <a:spcPct val="90000"/>
              </a:lnSpc>
              <a:spcBef>
                <a:spcPts val="0"/>
              </a:spcBef>
              <a:spcAft>
                <a:spcPts val="0"/>
              </a:spcAft>
              <a:buSzPts val="1100"/>
              <a:buNone/>
              <a:defRPr sz="1100"/>
            </a:lvl5pPr>
            <a:lvl6pPr lvl="5" algn="l">
              <a:lnSpc>
                <a:spcPct val="90000"/>
              </a:lnSpc>
              <a:spcBef>
                <a:spcPts val="0"/>
              </a:spcBef>
              <a:spcAft>
                <a:spcPts val="0"/>
              </a:spcAft>
              <a:buSzPts val="1100"/>
              <a:buNone/>
              <a:defRPr sz="1100"/>
            </a:lvl6pPr>
            <a:lvl7pPr lvl="6" algn="l">
              <a:lnSpc>
                <a:spcPct val="90000"/>
              </a:lnSpc>
              <a:spcBef>
                <a:spcPts val="0"/>
              </a:spcBef>
              <a:spcAft>
                <a:spcPts val="0"/>
              </a:spcAft>
              <a:buSzPts val="1100"/>
              <a:buNone/>
              <a:defRPr sz="1100"/>
            </a:lvl7pPr>
            <a:lvl8pPr lvl="7" algn="l">
              <a:lnSpc>
                <a:spcPct val="90000"/>
              </a:lnSpc>
              <a:spcBef>
                <a:spcPts val="0"/>
              </a:spcBef>
              <a:spcAft>
                <a:spcPts val="0"/>
              </a:spcAft>
              <a:buSzPts val="1100"/>
              <a:buNone/>
              <a:defRPr sz="1100"/>
            </a:lvl8pPr>
            <a:lvl9pPr lvl="8" algn="l">
              <a:lnSpc>
                <a:spcPct val="90000"/>
              </a:lnSpc>
              <a:spcBef>
                <a:spcPts val="0"/>
              </a:spcBef>
              <a:spcAft>
                <a:spcPts val="0"/>
              </a:spcAft>
              <a:buSzPts val="1100"/>
              <a:buNone/>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ver page image 1 1 1 1 1 1" showMasterSp="0">
  <p:cSld name="8_Cover page image_1_1_1_1_1_1">
    <p:bg>
      <p:bgPr>
        <a:solidFill>
          <a:srgbClr val="00966B"/>
        </a:solidFill>
      </p:bgPr>
    </p:bg>
    <p:spTree>
      <p:nvGrpSpPr>
        <p:cNvPr id="84" name="Shape 84"/>
        <p:cNvGrpSpPr/>
        <p:nvPr/>
      </p:nvGrpSpPr>
      <p:grpSpPr>
        <a:xfrm>
          <a:off x="0" y="0"/>
          <a:ext cx="0" cy="0"/>
          <a:chOff x="0" y="0"/>
          <a:chExt cx="0" cy="0"/>
        </a:xfrm>
      </p:grpSpPr>
      <p:pic>
        <p:nvPicPr>
          <p:cNvPr id="85" name="Google Shape;85;g881b0def98_0_217"/>
          <p:cNvPicPr preferRelativeResize="0"/>
          <p:nvPr/>
        </p:nvPicPr>
        <p:blipFill rotWithShape="1">
          <a:blip r:embed="rId2">
            <a:alphaModFix/>
          </a:blip>
          <a:srcRect b="28" l="0" r="0" t="29"/>
          <a:stretch/>
        </p:blipFill>
        <p:spPr>
          <a:xfrm>
            <a:off x="1354" y="0"/>
            <a:ext cx="9141288" cy="5143498"/>
          </a:xfrm>
          <a:prstGeom prst="rect">
            <a:avLst/>
          </a:prstGeom>
          <a:noFill/>
          <a:ln>
            <a:noFill/>
          </a:ln>
        </p:spPr>
      </p:pic>
      <p:pic>
        <p:nvPicPr>
          <p:cNvPr id="86" name="Google Shape;86;g881b0def98_0_217"/>
          <p:cNvPicPr preferRelativeResize="0"/>
          <p:nvPr/>
        </p:nvPicPr>
        <p:blipFill rotWithShape="1">
          <a:blip r:embed="rId3">
            <a:alphaModFix/>
          </a:blip>
          <a:srcRect b="0" l="0" r="5311" t="16610"/>
          <a:stretch/>
        </p:blipFill>
        <p:spPr>
          <a:xfrm>
            <a:off x="1354" y="854439"/>
            <a:ext cx="8655469" cy="4289057"/>
          </a:xfrm>
          <a:prstGeom prst="rect">
            <a:avLst/>
          </a:prstGeom>
          <a:noFill/>
          <a:ln>
            <a:noFill/>
          </a:ln>
        </p:spPr>
      </p:pic>
      <p:sp>
        <p:nvSpPr>
          <p:cNvPr id="87" name="Google Shape;87;g881b0def98_0_217"/>
          <p:cNvSpPr txBox="1"/>
          <p:nvPr>
            <p:ph type="title"/>
          </p:nvPr>
        </p:nvSpPr>
        <p:spPr>
          <a:xfrm>
            <a:off x="956236" y="2815390"/>
            <a:ext cx="6789900" cy="164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1" i="0" sz="3400">
                <a:solidFill>
                  <a:schemeClr val="lt1"/>
                </a:solidFill>
                <a:latin typeface="Arial"/>
                <a:ea typeface="Arial"/>
                <a:cs typeface="Arial"/>
                <a:sym typeface="Arial"/>
              </a:defRPr>
            </a:lvl1pPr>
            <a:lvl2pPr lvl="1" algn="l">
              <a:lnSpc>
                <a:spcPct val="90000"/>
              </a:lnSpc>
              <a:spcBef>
                <a:spcPts val="0"/>
              </a:spcBef>
              <a:spcAft>
                <a:spcPts val="0"/>
              </a:spcAft>
              <a:buSzPts val="1100"/>
              <a:buNone/>
              <a:defRPr sz="1100"/>
            </a:lvl2pPr>
            <a:lvl3pPr lvl="2" algn="l">
              <a:lnSpc>
                <a:spcPct val="90000"/>
              </a:lnSpc>
              <a:spcBef>
                <a:spcPts val="0"/>
              </a:spcBef>
              <a:spcAft>
                <a:spcPts val="0"/>
              </a:spcAft>
              <a:buSzPts val="1100"/>
              <a:buNone/>
              <a:defRPr sz="1100"/>
            </a:lvl3pPr>
            <a:lvl4pPr lvl="3" algn="l">
              <a:lnSpc>
                <a:spcPct val="90000"/>
              </a:lnSpc>
              <a:spcBef>
                <a:spcPts val="0"/>
              </a:spcBef>
              <a:spcAft>
                <a:spcPts val="0"/>
              </a:spcAft>
              <a:buSzPts val="1100"/>
              <a:buNone/>
              <a:defRPr sz="1100"/>
            </a:lvl4pPr>
            <a:lvl5pPr lvl="4" algn="l">
              <a:lnSpc>
                <a:spcPct val="90000"/>
              </a:lnSpc>
              <a:spcBef>
                <a:spcPts val="0"/>
              </a:spcBef>
              <a:spcAft>
                <a:spcPts val="0"/>
              </a:spcAft>
              <a:buSzPts val="1100"/>
              <a:buNone/>
              <a:defRPr sz="1100"/>
            </a:lvl5pPr>
            <a:lvl6pPr lvl="5" algn="l">
              <a:lnSpc>
                <a:spcPct val="90000"/>
              </a:lnSpc>
              <a:spcBef>
                <a:spcPts val="0"/>
              </a:spcBef>
              <a:spcAft>
                <a:spcPts val="0"/>
              </a:spcAft>
              <a:buSzPts val="1100"/>
              <a:buNone/>
              <a:defRPr sz="1100"/>
            </a:lvl6pPr>
            <a:lvl7pPr lvl="6" algn="l">
              <a:lnSpc>
                <a:spcPct val="90000"/>
              </a:lnSpc>
              <a:spcBef>
                <a:spcPts val="0"/>
              </a:spcBef>
              <a:spcAft>
                <a:spcPts val="0"/>
              </a:spcAft>
              <a:buSzPts val="1100"/>
              <a:buNone/>
              <a:defRPr sz="1100"/>
            </a:lvl7pPr>
            <a:lvl8pPr lvl="7" algn="l">
              <a:lnSpc>
                <a:spcPct val="90000"/>
              </a:lnSpc>
              <a:spcBef>
                <a:spcPts val="0"/>
              </a:spcBef>
              <a:spcAft>
                <a:spcPts val="0"/>
              </a:spcAft>
              <a:buSzPts val="1100"/>
              <a:buNone/>
              <a:defRPr sz="1100"/>
            </a:lvl8pPr>
            <a:lvl9pPr lvl="8" algn="l">
              <a:lnSpc>
                <a:spcPct val="90000"/>
              </a:lnSpc>
              <a:spcBef>
                <a:spcPts val="0"/>
              </a:spcBef>
              <a:spcAft>
                <a:spcPts val="0"/>
              </a:spcAft>
              <a:buSzPts val="1100"/>
              <a:buNone/>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mall image">
  <p:cSld name="1_Three column small image 4">
    <p:spTree>
      <p:nvGrpSpPr>
        <p:cNvPr id="88" name="Shape 88"/>
        <p:cNvGrpSpPr/>
        <p:nvPr/>
      </p:nvGrpSpPr>
      <p:grpSpPr>
        <a:xfrm>
          <a:off x="0" y="0"/>
          <a:ext cx="0" cy="0"/>
          <a:chOff x="0" y="0"/>
          <a:chExt cx="0" cy="0"/>
        </a:xfrm>
      </p:grpSpPr>
      <p:sp>
        <p:nvSpPr>
          <p:cNvPr id="89" name="Google Shape;89;g881b0def98_0_221"/>
          <p:cNvSpPr txBox="1"/>
          <p:nvPr>
            <p:ph type="title"/>
          </p:nvPr>
        </p:nvSpPr>
        <p:spPr>
          <a:xfrm>
            <a:off x="416689" y="212641"/>
            <a:ext cx="8301600" cy="73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3000"/>
              <a:buFont typeface="Geo"/>
              <a:buNone/>
              <a:defRPr sz="1100"/>
            </a:lvl1pPr>
            <a:lvl2pPr lvl="1" algn="l">
              <a:lnSpc>
                <a:spcPct val="90000"/>
              </a:lnSpc>
              <a:spcBef>
                <a:spcPts val="0"/>
              </a:spcBef>
              <a:spcAft>
                <a:spcPts val="0"/>
              </a:spcAft>
              <a:buClr>
                <a:schemeClr val="accent1"/>
              </a:buClr>
              <a:buSzPts val="1100"/>
              <a:buFont typeface="Geo"/>
              <a:buNone/>
              <a:defRPr sz="1100"/>
            </a:lvl2pPr>
            <a:lvl3pPr lvl="2" algn="l">
              <a:lnSpc>
                <a:spcPct val="90000"/>
              </a:lnSpc>
              <a:spcBef>
                <a:spcPts val="0"/>
              </a:spcBef>
              <a:spcAft>
                <a:spcPts val="0"/>
              </a:spcAft>
              <a:buClr>
                <a:schemeClr val="accent1"/>
              </a:buClr>
              <a:buSzPts val="1100"/>
              <a:buFont typeface="Geo"/>
              <a:buNone/>
              <a:defRPr sz="1100"/>
            </a:lvl3pPr>
            <a:lvl4pPr lvl="3" algn="l">
              <a:lnSpc>
                <a:spcPct val="90000"/>
              </a:lnSpc>
              <a:spcBef>
                <a:spcPts val="0"/>
              </a:spcBef>
              <a:spcAft>
                <a:spcPts val="0"/>
              </a:spcAft>
              <a:buClr>
                <a:schemeClr val="accent1"/>
              </a:buClr>
              <a:buSzPts val="1100"/>
              <a:buFont typeface="Geo"/>
              <a:buNone/>
              <a:defRPr sz="1100"/>
            </a:lvl4pPr>
            <a:lvl5pPr lvl="4" algn="l">
              <a:lnSpc>
                <a:spcPct val="90000"/>
              </a:lnSpc>
              <a:spcBef>
                <a:spcPts val="0"/>
              </a:spcBef>
              <a:spcAft>
                <a:spcPts val="0"/>
              </a:spcAft>
              <a:buClr>
                <a:schemeClr val="accent1"/>
              </a:buClr>
              <a:buSzPts val="1100"/>
              <a:buFont typeface="Geo"/>
              <a:buNone/>
              <a:defRPr sz="1100"/>
            </a:lvl5pPr>
            <a:lvl6pPr lvl="5" algn="l">
              <a:lnSpc>
                <a:spcPct val="90000"/>
              </a:lnSpc>
              <a:spcBef>
                <a:spcPts val="0"/>
              </a:spcBef>
              <a:spcAft>
                <a:spcPts val="0"/>
              </a:spcAft>
              <a:buClr>
                <a:schemeClr val="accent1"/>
              </a:buClr>
              <a:buSzPts val="1100"/>
              <a:buFont typeface="Geo"/>
              <a:buNone/>
              <a:defRPr sz="1100"/>
            </a:lvl6pPr>
            <a:lvl7pPr lvl="6" algn="l">
              <a:lnSpc>
                <a:spcPct val="90000"/>
              </a:lnSpc>
              <a:spcBef>
                <a:spcPts val="0"/>
              </a:spcBef>
              <a:spcAft>
                <a:spcPts val="0"/>
              </a:spcAft>
              <a:buClr>
                <a:schemeClr val="accent1"/>
              </a:buClr>
              <a:buSzPts val="1100"/>
              <a:buFont typeface="Geo"/>
              <a:buNone/>
              <a:defRPr sz="1100"/>
            </a:lvl7pPr>
            <a:lvl8pPr lvl="7" algn="l">
              <a:lnSpc>
                <a:spcPct val="90000"/>
              </a:lnSpc>
              <a:spcBef>
                <a:spcPts val="0"/>
              </a:spcBef>
              <a:spcAft>
                <a:spcPts val="0"/>
              </a:spcAft>
              <a:buClr>
                <a:schemeClr val="accent1"/>
              </a:buClr>
              <a:buSzPts val="1100"/>
              <a:buFont typeface="Geo"/>
              <a:buNone/>
              <a:defRPr sz="1100"/>
            </a:lvl8pPr>
            <a:lvl9pPr lvl="8" algn="l">
              <a:lnSpc>
                <a:spcPct val="90000"/>
              </a:lnSpc>
              <a:spcBef>
                <a:spcPts val="0"/>
              </a:spcBef>
              <a:spcAft>
                <a:spcPts val="0"/>
              </a:spcAft>
              <a:buClr>
                <a:schemeClr val="accent1"/>
              </a:buClr>
              <a:buSzPts val="1100"/>
              <a:buFont typeface="Geo"/>
              <a:buNone/>
              <a:defRPr sz="1100"/>
            </a:lvl9pPr>
          </a:lstStyle>
          <a:p/>
        </p:txBody>
      </p:sp>
      <p:sp>
        <p:nvSpPr>
          <p:cNvPr id="90" name="Google Shape;90;g881b0def98_0_221"/>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g881b0def98_0_221"/>
          <p:cNvSpPr txBox="1"/>
          <p:nvPr>
            <p:ph idx="1" type="body"/>
          </p:nvPr>
        </p:nvSpPr>
        <p:spPr>
          <a:xfrm>
            <a:off x="416690" y="1506080"/>
            <a:ext cx="2213700" cy="4311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900"/>
              </a:spcBef>
              <a:spcAft>
                <a:spcPts val="0"/>
              </a:spcAft>
              <a:buSzPts val="1500"/>
              <a:buNone/>
              <a:defRPr b="1" i="0" sz="1500">
                <a:solidFill>
                  <a:schemeClr val="accent1"/>
                </a:solidFill>
                <a:latin typeface="Arial"/>
                <a:ea typeface="Arial"/>
                <a:cs typeface="Arial"/>
                <a:sym typeface="Arial"/>
              </a:defRPr>
            </a:lvl1pPr>
            <a:lvl2pPr indent="-228600" lvl="1" marL="914400" algn="l">
              <a:lnSpc>
                <a:spcPct val="90000"/>
              </a:lnSpc>
              <a:spcBef>
                <a:spcPts val="500"/>
              </a:spcBef>
              <a:spcAft>
                <a:spcPts val="0"/>
              </a:spcAft>
              <a:buSzPts val="1800"/>
              <a:buNone/>
              <a:defRPr b="1" sz="1800"/>
            </a:lvl2pPr>
            <a:lvl3pPr indent="-228600" lvl="2" marL="1371600" algn="l">
              <a:lnSpc>
                <a:spcPct val="90000"/>
              </a:lnSpc>
              <a:spcBef>
                <a:spcPts val="500"/>
              </a:spcBef>
              <a:spcAft>
                <a:spcPts val="0"/>
              </a:spcAft>
              <a:buSzPts val="1700"/>
              <a:buNone/>
              <a:defRPr b="1" sz="1700"/>
            </a:lvl3pPr>
            <a:lvl4pPr indent="-228600" lvl="3" marL="1828800" algn="l">
              <a:lnSpc>
                <a:spcPct val="90000"/>
              </a:lnSpc>
              <a:spcBef>
                <a:spcPts val="500"/>
              </a:spcBef>
              <a:spcAft>
                <a:spcPts val="0"/>
              </a:spcAft>
              <a:buSzPts val="1500"/>
              <a:buNone/>
              <a:defRPr b="1" sz="1500"/>
            </a:lvl4pPr>
            <a:lvl5pPr indent="-228600" lvl="4" marL="2286000" algn="l">
              <a:lnSpc>
                <a:spcPct val="90000"/>
              </a:lnSpc>
              <a:spcBef>
                <a:spcPts val="500"/>
              </a:spcBef>
              <a:spcAft>
                <a:spcPts val="0"/>
              </a:spcAft>
              <a:buSzPts val="1500"/>
              <a:buNone/>
              <a:defRPr b="1" sz="1500"/>
            </a:lvl5pPr>
            <a:lvl6pPr indent="-228600" lvl="5" marL="2743200" algn="l">
              <a:lnSpc>
                <a:spcPct val="90000"/>
              </a:lnSpc>
              <a:spcBef>
                <a:spcPts val="500"/>
              </a:spcBef>
              <a:spcAft>
                <a:spcPts val="0"/>
              </a:spcAft>
              <a:buClr>
                <a:schemeClr val="dk1"/>
              </a:buClr>
              <a:buSzPts val="1500"/>
              <a:buNone/>
              <a:defRPr b="1" sz="1500"/>
            </a:lvl6pPr>
            <a:lvl7pPr indent="-228600" lvl="6" marL="3200400" algn="l">
              <a:lnSpc>
                <a:spcPct val="90000"/>
              </a:lnSpc>
              <a:spcBef>
                <a:spcPts val="500"/>
              </a:spcBef>
              <a:spcAft>
                <a:spcPts val="0"/>
              </a:spcAft>
              <a:buClr>
                <a:schemeClr val="dk1"/>
              </a:buClr>
              <a:buSzPts val="1500"/>
              <a:buNone/>
              <a:defRPr b="1" sz="1500"/>
            </a:lvl7pPr>
            <a:lvl8pPr indent="-228600" lvl="7" marL="3657600" algn="l">
              <a:lnSpc>
                <a:spcPct val="90000"/>
              </a:lnSpc>
              <a:spcBef>
                <a:spcPts val="500"/>
              </a:spcBef>
              <a:spcAft>
                <a:spcPts val="0"/>
              </a:spcAft>
              <a:buClr>
                <a:schemeClr val="dk1"/>
              </a:buClr>
              <a:buSzPts val="1500"/>
              <a:buNone/>
              <a:defRPr b="1" sz="1500"/>
            </a:lvl8pPr>
            <a:lvl9pPr indent="-228600" lvl="8" marL="4114800" algn="l">
              <a:lnSpc>
                <a:spcPct val="90000"/>
              </a:lnSpc>
              <a:spcBef>
                <a:spcPts val="500"/>
              </a:spcBef>
              <a:spcAft>
                <a:spcPts val="0"/>
              </a:spcAft>
              <a:buClr>
                <a:schemeClr val="dk1"/>
              </a:buClr>
              <a:buSzPts val="1500"/>
              <a:buNone/>
              <a:defRPr b="1" sz="1500"/>
            </a:lvl9pPr>
          </a:lstStyle>
          <a:p/>
        </p:txBody>
      </p:sp>
      <p:sp>
        <p:nvSpPr>
          <p:cNvPr id="92" name="Google Shape;92;g881b0def98_0_221"/>
          <p:cNvSpPr txBox="1"/>
          <p:nvPr>
            <p:ph idx="2" type="body"/>
          </p:nvPr>
        </p:nvSpPr>
        <p:spPr>
          <a:xfrm>
            <a:off x="416690" y="2013287"/>
            <a:ext cx="2213700" cy="5586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SzPts val="1100"/>
              <a:buNone/>
              <a:defRPr sz="1100"/>
            </a:lvl1pPr>
            <a:lvl2pPr indent="-298450" lvl="1" marL="914400" algn="l">
              <a:lnSpc>
                <a:spcPct val="90000"/>
              </a:lnSpc>
              <a:spcBef>
                <a:spcPts val="900"/>
              </a:spcBef>
              <a:spcAft>
                <a:spcPts val="0"/>
              </a:spcAft>
              <a:buSzPts val="1100"/>
              <a:buChar char="•"/>
              <a:defRPr sz="1100"/>
            </a:lvl2pPr>
            <a:lvl3pPr indent="-298450" lvl="2" marL="1371600" algn="l">
              <a:lnSpc>
                <a:spcPct val="90000"/>
              </a:lnSpc>
              <a:spcBef>
                <a:spcPts val="500"/>
              </a:spcBef>
              <a:spcAft>
                <a:spcPts val="0"/>
              </a:spcAft>
              <a:buSzPts val="1100"/>
              <a:buChar char="-"/>
              <a:defRPr sz="11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sp>
        <p:nvSpPr>
          <p:cNvPr id="93" name="Google Shape;93;g881b0def98_0_221"/>
          <p:cNvSpPr txBox="1"/>
          <p:nvPr>
            <p:ph idx="3" type="body"/>
          </p:nvPr>
        </p:nvSpPr>
        <p:spPr>
          <a:xfrm>
            <a:off x="3466180" y="1506080"/>
            <a:ext cx="2213700" cy="4311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900"/>
              </a:spcBef>
              <a:spcAft>
                <a:spcPts val="0"/>
              </a:spcAft>
              <a:buSzPts val="1500"/>
              <a:buNone/>
              <a:defRPr b="1" i="0" sz="1500">
                <a:solidFill>
                  <a:schemeClr val="accent1"/>
                </a:solidFill>
                <a:latin typeface="Arial"/>
                <a:ea typeface="Arial"/>
                <a:cs typeface="Arial"/>
                <a:sym typeface="Arial"/>
              </a:defRPr>
            </a:lvl1pPr>
            <a:lvl2pPr indent="-228600" lvl="1" marL="914400" algn="l">
              <a:lnSpc>
                <a:spcPct val="90000"/>
              </a:lnSpc>
              <a:spcBef>
                <a:spcPts val="500"/>
              </a:spcBef>
              <a:spcAft>
                <a:spcPts val="0"/>
              </a:spcAft>
              <a:buSzPts val="1800"/>
              <a:buNone/>
              <a:defRPr b="1" sz="1800"/>
            </a:lvl2pPr>
            <a:lvl3pPr indent="-228600" lvl="2" marL="1371600" algn="l">
              <a:lnSpc>
                <a:spcPct val="90000"/>
              </a:lnSpc>
              <a:spcBef>
                <a:spcPts val="500"/>
              </a:spcBef>
              <a:spcAft>
                <a:spcPts val="0"/>
              </a:spcAft>
              <a:buSzPts val="1700"/>
              <a:buNone/>
              <a:defRPr b="1" sz="1700"/>
            </a:lvl3pPr>
            <a:lvl4pPr indent="-228600" lvl="3" marL="1828800" algn="l">
              <a:lnSpc>
                <a:spcPct val="90000"/>
              </a:lnSpc>
              <a:spcBef>
                <a:spcPts val="500"/>
              </a:spcBef>
              <a:spcAft>
                <a:spcPts val="0"/>
              </a:spcAft>
              <a:buSzPts val="1500"/>
              <a:buNone/>
              <a:defRPr b="1" sz="1500"/>
            </a:lvl4pPr>
            <a:lvl5pPr indent="-228600" lvl="4" marL="2286000" algn="l">
              <a:lnSpc>
                <a:spcPct val="90000"/>
              </a:lnSpc>
              <a:spcBef>
                <a:spcPts val="500"/>
              </a:spcBef>
              <a:spcAft>
                <a:spcPts val="0"/>
              </a:spcAft>
              <a:buSzPts val="1500"/>
              <a:buNone/>
              <a:defRPr b="1" sz="1500"/>
            </a:lvl5pPr>
            <a:lvl6pPr indent="-228600" lvl="5" marL="2743200" algn="l">
              <a:lnSpc>
                <a:spcPct val="90000"/>
              </a:lnSpc>
              <a:spcBef>
                <a:spcPts val="500"/>
              </a:spcBef>
              <a:spcAft>
                <a:spcPts val="0"/>
              </a:spcAft>
              <a:buClr>
                <a:schemeClr val="dk1"/>
              </a:buClr>
              <a:buSzPts val="1500"/>
              <a:buNone/>
              <a:defRPr b="1" sz="1500"/>
            </a:lvl6pPr>
            <a:lvl7pPr indent="-228600" lvl="6" marL="3200400" algn="l">
              <a:lnSpc>
                <a:spcPct val="90000"/>
              </a:lnSpc>
              <a:spcBef>
                <a:spcPts val="500"/>
              </a:spcBef>
              <a:spcAft>
                <a:spcPts val="0"/>
              </a:spcAft>
              <a:buClr>
                <a:schemeClr val="dk1"/>
              </a:buClr>
              <a:buSzPts val="1500"/>
              <a:buNone/>
              <a:defRPr b="1" sz="1500"/>
            </a:lvl7pPr>
            <a:lvl8pPr indent="-228600" lvl="7" marL="3657600" algn="l">
              <a:lnSpc>
                <a:spcPct val="90000"/>
              </a:lnSpc>
              <a:spcBef>
                <a:spcPts val="500"/>
              </a:spcBef>
              <a:spcAft>
                <a:spcPts val="0"/>
              </a:spcAft>
              <a:buClr>
                <a:schemeClr val="dk1"/>
              </a:buClr>
              <a:buSzPts val="1500"/>
              <a:buNone/>
              <a:defRPr b="1" sz="1500"/>
            </a:lvl8pPr>
            <a:lvl9pPr indent="-228600" lvl="8" marL="4114800" algn="l">
              <a:lnSpc>
                <a:spcPct val="90000"/>
              </a:lnSpc>
              <a:spcBef>
                <a:spcPts val="500"/>
              </a:spcBef>
              <a:spcAft>
                <a:spcPts val="0"/>
              </a:spcAft>
              <a:buClr>
                <a:schemeClr val="dk1"/>
              </a:buClr>
              <a:buSzPts val="1500"/>
              <a:buNone/>
              <a:defRPr b="1" sz="1500"/>
            </a:lvl9pPr>
          </a:lstStyle>
          <a:p/>
        </p:txBody>
      </p:sp>
      <p:sp>
        <p:nvSpPr>
          <p:cNvPr id="94" name="Google Shape;94;g881b0def98_0_221"/>
          <p:cNvSpPr txBox="1"/>
          <p:nvPr>
            <p:ph idx="4" type="body"/>
          </p:nvPr>
        </p:nvSpPr>
        <p:spPr>
          <a:xfrm>
            <a:off x="3466180" y="2013287"/>
            <a:ext cx="2213700" cy="5586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SzPts val="1100"/>
              <a:buNone/>
              <a:defRPr sz="1100"/>
            </a:lvl1pPr>
            <a:lvl2pPr indent="-298450" lvl="1" marL="914400" algn="l">
              <a:lnSpc>
                <a:spcPct val="90000"/>
              </a:lnSpc>
              <a:spcBef>
                <a:spcPts val="900"/>
              </a:spcBef>
              <a:spcAft>
                <a:spcPts val="0"/>
              </a:spcAft>
              <a:buSzPts val="1100"/>
              <a:buChar char="•"/>
              <a:defRPr sz="1100"/>
            </a:lvl2pPr>
            <a:lvl3pPr indent="-298450" lvl="2" marL="1371600" algn="l">
              <a:lnSpc>
                <a:spcPct val="90000"/>
              </a:lnSpc>
              <a:spcBef>
                <a:spcPts val="500"/>
              </a:spcBef>
              <a:spcAft>
                <a:spcPts val="0"/>
              </a:spcAft>
              <a:buSzPts val="1100"/>
              <a:buChar char="-"/>
              <a:defRPr sz="11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sp>
        <p:nvSpPr>
          <p:cNvPr id="95" name="Google Shape;95;g881b0def98_0_221"/>
          <p:cNvSpPr txBox="1"/>
          <p:nvPr>
            <p:ph idx="5" type="body"/>
          </p:nvPr>
        </p:nvSpPr>
        <p:spPr>
          <a:xfrm>
            <a:off x="6504653" y="1506080"/>
            <a:ext cx="2213700" cy="4311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900"/>
              </a:spcBef>
              <a:spcAft>
                <a:spcPts val="0"/>
              </a:spcAft>
              <a:buSzPts val="1500"/>
              <a:buNone/>
              <a:defRPr b="1" i="0" sz="1500">
                <a:solidFill>
                  <a:schemeClr val="accent1"/>
                </a:solidFill>
                <a:latin typeface="Arial"/>
                <a:ea typeface="Arial"/>
                <a:cs typeface="Arial"/>
                <a:sym typeface="Arial"/>
              </a:defRPr>
            </a:lvl1pPr>
            <a:lvl2pPr indent="-228600" lvl="1" marL="914400" algn="l">
              <a:lnSpc>
                <a:spcPct val="90000"/>
              </a:lnSpc>
              <a:spcBef>
                <a:spcPts val="500"/>
              </a:spcBef>
              <a:spcAft>
                <a:spcPts val="0"/>
              </a:spcAft>
              <a:buSzPts val="1800"/>
              <a:buNone/>
              <a:defRPr b="1" sz="1800"/>
            </a:lvl2pPr>
            <a:lvl3pPr indent="-228600" lvl="2" marL="1371600" algn="l">
              <a:lnSpc>
                <a:spcPct val="90000"/>
              </a:lnSpc>
              <a:spcBef>
                <a:spcPts val="500"/>
              </a:spcBef>
              <a:spcAft>
                <a:spcPts val="0"/>
              </a:spcAft>
              <a:buSzPts val="1700"/>
              <a:buNone/>
              <a:defRPr b="1" sz="1700"/>
            </a:lvl3pPr>
            <a:lvl4pPr indent="-228600" lvl="3" marL="1828800" algn="l">
              <a:lnSpc>
                <a:spcPct val="90000"/>
              </a:lnSpc>
              <a:spcBef>
                <a:spcPts val="500"/>
              </a:spcBef>
              <a:spcAft>
                <a:spcPts val="0"/>
              </a:spcAft>
              <a:buSzPts val="1500"/>
              <a:buNone/>
              <a:defRPr b="1" sz="1500"/>
            </a:lvl4pPr>
            <a:lvl5pPr indent="-228600" lvl="4" marL="2286000" algn="l">
              <a:lnSpc>
                <a:spcPct val="90000"/>
              </a:lnSpc>
              <a:spcBef>
                <a:spcPts val="500"/>
              </a:spcBef>
              <a:spcAft>
                <a:spcPts val="0"/>
              </a:spcAft>
              <a:buSzPts val="1500"/>
              <a:buNone/>
              <a:defRPr b="1" sz="1500"/>
            </a:lvl5pPr>
            <a:lvl6pPr indent="-228600" lvl="5" marL="2743200" algn="l">
              <a:lnSpc>
                <a:spcPct val="90000"/>
              </a:lnSpc>
              <a:spcBef>
                <a:spcPts val="500"/>
              </a:spcBef>
              <a:spcAft>
                <a:spcPts val="0"/>
              </a:spcAft>
              <a:buClr>
                <a:schemeClr val="dk1"/>
              </a:buClr>
              <a:buSzPts val="1500"/>
              <a:buNone/>
              <a:defRPr b="1" sz="1500"/>
            </a:lvl6pPr>
            <a:lvl7pPr indent="-228600" lvl="6" marL="3200400" algn="l">
              <a:lnSpc>
                <a:spcPct val="90000"/>
              </a:lnSpc>
              <a:spcBef>
                <a:spcPts val="500"/>
              </a:spcBef>
              <a:spcAft>
                <a:spcPts val="0"/>
              </a:spcAft>
              <a:buClr>
                <a:schemeClr val="dk1"/>
              </a:buClr>
              <a:buSzPts val="1500"/>
              <a:buNone/>
              <a:defRPr b="1" sz="1500"/>
            </a:lvl7pPr>
            <a:lvl8pPr indent="-228600" lvl="7" marL="3657600" algn="l">
              <a:lnSpc>
                <a:spcPct val="90000"/>
              </a:lnSpc>
              <a:spcBef>
                <a:spcPts val="500"/>
              </a:spcBef>
              <a:spcAft>
                <a:spcPts val="0"/>
              </a:spcAft>
              <a:buClr>
                <a:schemeClr val="dk1"/>
              </a:buClr>
              <a:buSzPts val="1500"/>
              <a:buNone/>
              <a:defRPr b="1" sz="1500"/>
            </a:lvl8pPr>
            <a:lvl9pPr indent="-228600" lvl="8" marL="4114800" algn="l">
              <a:lnSpc>
                <a:spcPct val="90000"/>
              </a:lnSpc>
              <a:spcBef>
                <a:spcPts val="500"/>
              </a:spcBef>
              <a:spcAft>
                <a:spcPts val="0"/>
              </a:spcAft>
              <a:buClr>
                <a:schemeClr val="dk1"/>
              </a:buClr>
              <a:buSzPts val="1500"/>
              <a:buNone/>
              <a:defRPr b="1" sz="1500"/>
            </a:lvl9pPr>
          </a:lstStyle>
          <a:p/>
        </p:txBody>
      </p:sp>
      <p:sp>
        <p:nvSpPr>
          <p:cNvPr id="96" name="Google Shape;96;g881b0def98_0_221"/>
          <p:cNvSpPr txBox="1"/>
          <p:nvPr>
            <p:ph idx="6" type="body"/>
          </p:nvPr>
        </p:nvSpPr>
        <p:spPr>
          <a:xfrm>
            <a:off x="6504653" y="2013287"/>
            <a:ext cx="2213700" cy="5586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SzPts val="1100"/>
              <a:buNone/>
              <a:defRPr sz="1100"/>
            </a:lvl1pPr>
            <a:lvl2pPr indent="-298450" lvl="1" marL="914400" algn="l">
              <a:lnSpc>
                <a:spcPct val="90000"/>
              </a:lnSpc>
              <a:spcBef>
                <a:spcPts val="900"/>
              </a:spcBef>
              <a:spcAft>
                <a:spcPts val="0"/>
              </a:spcAft>
              <a:buSzPts val="1100"/>
              <a:buChar char="•"/>
              <a:defRPr sz="1100"/>
            </a:lvl2pPr>
            <a:lvl3pPr indent="-298450" lvl="2" marL="1371600" algn="l">
              <a:lnSpc>
                <a:spcPct val="90000"/>
              </a:lnSpc>
              <a:spcBef>
                <a:spcPts val="500"/>
              </a:spcBef>
              <a:spcAft>
                <a:spcPts val="0"/>
              </a:spcAft>
              <a:buSzPts val="1100"/>
              <a:buChar char="-"/>
              <a:defRPr sz="11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cxnSp>
        <p:nvCxnSpPr>
          <p:cNvPr id="97" name="Google Shape;97;g881b0def98_0_221"/>
          <p:cNvCxnSpPr/>
          <p:nvPr/>
        </p:nvCxnSpPr>
        <p:spPr>
          <a:xfrm>
            <a:off x="416689" y="1969744"/>
            <a:ext cx="2213700" cy="0"/>
          </a:xfrm>
          <a:prstGeom prst="straightConnector1">
            <a:avLst/>
          </a:prstGeom>
          <a:noFill/>
          <a:ln cap="flat" cmpd="sng" w="9525">
            <a:solidFill>
              <a:schemeClr val="accent1"/>
            </a:solidFill>
            <a:prstDash val="solid"/>
            <a:miter lim="800000"/>
            <a:headEnd len="sm" w="sm" type="none"/>
            <a:tailEnd len="sm" w="sm" type="none"/>
          </a:ln>
        </p:spPr>
      </p:cxnSp>
      <p:cxnSp>
        <p:nvCxnSpPr>
          <p:cNvPr id="98" name="Google Shape;98;g881b0def98_0_221"/>
          <p:cNvCxnSpPr/>
          <p:nvPr/>
        </p:nvCxnSpPr>
        <p:spPr>
          <a:xfrm>
            <a:off x="3459145" y="1969744"/>
            <a:ext cx="2213700" cy="0"/>
          </a:xfrm>
          <a:prstGeom prst="straightConnector1">
            <a:avLst/>
          </a:prstGeom>
          <a:noFill/>
          <a:ln cap="flat" cmpd="sng" w="9525">
            <a:solidFill>
              <a:schemeClr val="accent1"/>
            </a:solidFill>
            <a:prstDash val="solid"/>
            <a:miter lim="800000"/>
            <a:headEnd len="sm" w="sm" type="none"/>
            <a:tailEnd len="sm" w="sm" type="none"/>
          </a:ln>
        </p:spPr>
      </p:cxnSp>
      <p:cxnSp>
        <p:nvCxnSpPr>
          <p:cNvPr id="99" name="Google Shape;99;g881b0def98_0_221"/>
          <p:cNvCxnSpPr/>
          <p:nvPr/>
        </p:nvCxnSpPr>
        <p:spPr>
          <a:xfrm>
            <a:off x="6515672" y="1969744"/>
            <a:ext cx="2213700" cy="0"/>
          </a:xfrm>
          <a:prstGeom prst="straightConnector1">
            <a:avLst/>
          </a:prstGeom>
          <a:noFill/>
          <a:ln cap="flat" cmpd="sng" w="9525">
            <a:solidFill>
              <a:schemeClr val="accent1"/>
            </a:solidFill>
            <a:prstDash val="solid"/>
            <a:miter lim="800000"/>
            <a:headEnd len="sm" w="sm" type="none"/>
            <a:tailEnd len="sm" w="sm" type="none"/>
          </a:ln>
        </p:spPr>
      </p:cxnSp>
      <p:sp>
        <p:nvSpPr>
          <p:cNvPr id="100" name="Google Shape;100;g881b0def98_0_221"/>
          <p:cNvSpPr txBox="1"/>
          <p:nvPr>
            <p:ph idx="7" type="body"/>
          </p:nvPr>
        </p:nvSpPr>
        <p:spPr>
          <a:xfrm>
            <a:off x="416689" y="3270708"/>
            <a:ext cx="2213700" cy="4311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900"/>
              </a:spcBef>
              <a:spcAft>
                <a:spcPts val="0"/>
              </a:spcAft>
              <a:buSzPts val="1500"/>
              <a:buNone/>
              <a:defRPr b="1" i="0" sz="1500">
                <a:solidFill>
                  <a:schemeClr val="accent1"/>
                </a:solidFill>
                <a:latin typeface="Arial"/>
                <a:ea typeface="Arial"/>
                <a:cs typeface="Arial"/>
                <a:sym typeface="Arial"/>
              </a:defRPr>
            </a:lvl1pPr>
            <a:lvl2pPr indent="-228600" lvl="1" marL="914400" algn="l">
              <a:lnSpc>
                <a:spcPct val="90000"/>
              </a:lnSpc>
              <a:spcBef>
                <a:spcPts val="500"/>
              </a:spcBef>
              <a:spcAft>
                <a:spcPts val="0"/>
              </a:spcAft>
              <a:buSzPts val="1800"/>
              <a:buNone/>
              <a:defRPr b="1" sz="1800"/>
            </a:lvl2pPr>
            <a:lvl3pPr indent="-228600" lvl="2" marL="1371600" algn="l">
              <a:lnSpc>
                <a:spcPct val="90000"/>
              </a:lnSpc>
              <a:spcBef>
                <a:spcPts val="500"/>
              </a:spcBef>
              <a:spcAft>
                <a:spcPts val="0"/>
              </a:spcAft>
              <a:buSzPts val="1700"/>
              <a:buNone/>
              <a:defRPr b="1" sz="1700"/>
            </a:lvl3pPr>
            <a:lvl4pPr indent="-228600" lvl="3" marL="1828800" algn="l">
              <a:lnSpc>
                <a:spcPct val="90000"/>
              </a:lnSpc>
              <a:spcBef>
                <a:spcPts val="500"/>
              </a:spcBef>
              <a:spcAft>
                <a:spcPts val="0"/>
              </a:spcAft>
              <a:buSzPts val="1500"/>
              <a:buNone/>
              <a:defRPr b="1" sz="1500"/>
            </a:lvl4pPr>
            <a:lvl5pPr indent="-228600" lvl="4" marL="2286000" algn="l">
              <a:lnSpc>
                <a:spcPct val="90000"/>
              </a:lnSpc>
              <a:spcBef>
                <a:spcPts val="500"/>
              </a:spcBef>
              <a:spcAft>
                <a:spcPts val="0"/>
              </a:spcAft>
              <a:buSzPts val="1500"/>
              <a:buNone/>
              <a:defRPr b="1" sz="1500"/>
            </a:lvl5pPr>
            <a:lvl6pPr indent="-228600" lvl="5" marL="2743200" algn="l">
              <a:lnSpc>
                <a:spcPct val="90000"/>
              </a:lnSpc>
              <a:spcBef>
                <a:spcPts val="500"/>
              </a:spcBef>
              <a:spcAft>
                <a:spcPts val="0"/>
              </a:spcAft>
              <a:buClr>
                <a:schemeClr val="dk1"/>
              </a:buClr>
              <a:buSzPts val="1500"/>
              <a:buNone/>
              <a:defRPr b="1" sz="1500"/>
            </a:lvl6pPr>
            <a:lvl7pPr indent="-228600" lvl="6" marL="3200400" algn="l">
              <a:lnSpc>
                <a:spcPct val="90000"/>
              </a:lnSpc>
              <a:spcBef>
                <a:spcPts val="500"/>
              </a:spcBef>
              <a:spcAft>
                <a:spcPts val="0"/>
              </a:spcAft>
              <a:buClr>
                <a:schemeClr val="dk1"/>
              </a:buClr>
              <a:buSzPts val="1500"/>
              <a:buNone/>
              <a:defRPr b="1" sz="1500"/>
            </a:lvl7pPr>
            <a:lvl8pPr indent="-228600" lvl="7" marL="3657600" algn="l">
              <a:lnSpc>
                <a:spcPct val="90000"/>
              </a:lnSpc>
              <a:spcBef>
                <a:spcPts val="500"/>
              </a:spcBef>
              <a:spcAft>
                <a:spcPts val="0"/>
              </a:spcAft>
              <a:buClr>
                <a:schemeClr val="dk1"/>
              </a:buClr>
              <a:buSzPts val="1500"/>
              <a:buNone/>
              <a:defRPr b="1" sz="1500"/>
            </a:lvl8pPr>
            <a:lvl9pPr indent="-228600" lvl="8" marL="4114800" algn="l">
              <a:lnSpc>
                <a:spcPct val="90000"/>
              </a:lnSpc>
              <a:spcBef>
                <a:spcPts val="500"/>
              </a:spcBef>
              <a:spcAft>
                <a:spcPts val="0"/>
              </a:spcAft>
              <a:buClr>
                <a:schemeClr val="dk1"/>
              </a:buClr>
              <a:buSzPts val="1500"/>
              <a:buNone/>
              <a:defRPr b="1" sz="1500"/>
            </a:lvl9pPr>
          </a:lstStyle>
          <a:p/>
        </p:txBody>
      </p:sp>
      <p:sp>
        <p:nvSpPr>
          <p:cNvPr id="101" name="Google Shape;101;g881b0def98_0_221"/>
          <p:cNvSpPr txBox="1"/>
          <p:nvPr>
            <p:ph idx="8" type="body"/>
          </p:nvPr>
        </p:nvSpPr>
        <p:spPr>
          <a:xfrm>
            <a:off x="416689" y="3777914"/>
            <a:ext cx="2213700" cy="5586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SzPts val="1100"/>
              <a:buNone/>
              <a:defRPr sz="1100"/>
            </a:lvl1pPr>
            <a:lvl2pPr indent="-298450" lvl="1" marL="914400" algn="l">
              <a:lnSpc>
                <a:spcPct val="90000"/>
              </a:lnSpc>
              <a:spcBef>
                <a:spcPts val="900"/>
              </a:spcBef>
              <a:spcAft>
                <a:spcPts val="0"/>
              </a:spcAft>
              <a:buSzPts val="1100"/>
              <a:buChar char="•"/>
              <a:defRPr sz="1100"/>
            </a:lvl2pPr>
            <a:lvl3pPr indent="-298450" lvl="2" marL="1371600" algn="l">
              <a:lnSpc>
                <a:spcPct val="90000"/>
              </a:lnSpc>
              <a:spcBef>
                <a:spcPts val="500"/>
              </a:spcBef>
              <a:spcAft>
                <a:spcPts val="0"/>
              </a:spcAft>
              <a:buSzPts val="1100"/>
              <a:buChar char="-"/>
              <a:defRPr sz="11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cxnSp>
        <p:nvCxnSpPr>
          <p:cNvPr id="102" name="Google Shape;102;g881b0def98_0_221"/>
          <p:cNvCxnSpPr/>
          <p:nvPr/>
        </p:nvCxnSpPr>
        <p:spPr>
          <a:xfrm>
            <a:off x="427709" y="3734372"/>
            <a:ext cx="2213700" cy="0"/>
          </a:xfrm>
          <a:prstGeom prst="straightConnector1">
            <a:avLst/>
          </a:prstGeom>
          <a:noFill/>
          <a:ln cap="flat" cmpd="sng" w="9525">
            <a:solidFill>
              <a:schemeClr val="accent1"/>
            </a:solidFill>
            <a:prstDash val="solid"/>
            <a:miter lim="800000"/>
            <a:headEnd len="sm" w="sm" type="none"/>
            <a:tailEnd len="sm" w="sm" type="none"/>
          </a:ln>
        </p:spPr>
      </p:cxnSp>
      <p:sp>
        <p:nvSpPr>
          <p:cNvPr id="103" name="Google Shape;103;g881b0def98_0_221"/>
          <p:cNvSpPr txBox="1"/>
          <p:nvPr>
            <p:ph idx="9" type="body"/>
          </p:nvPr>
        </p:nvSpPr>
        <p:spPr>
          <a:xfrm>
            <a:off x="3459145" y="3270708"/>
            <a:ext cx="2213700" cy="4311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900"/>
              </a:spcBef>
              <a:spcAft>
                <a:spcPts val="0"/>
              </a:spcAft>
              <a:buSzPts val="1500"/>
              <a:buNone/>
              <a:defRPr b="1" i="0" sz="1500">
                <a:solidFill>
                  <a:schemeClr val="accent1"/>
                </a:solidFill>
                <a:latin typeface="Arial"/>
                <a:ea typeface="Arial"/>
                <a:cs typeface="Arial"/>
                <a:sym typeface="Arial"/>
              </a:defRPr>
            </a:lvl1pPr>
            <a:lvl2pPr indent="-228600" lvl="1" marL="914400" algn="l">
              <a:lnSpc>
                <a:spcPct val="90000"/>
              </a:lnSpc>
              <a:spcBef>
                <a:spcPts val="500"/>
              </a:spcBef>
              <a:spcAft>
                <a:spcPts val="0"/>
              </a:spcAft>
              <a:buSzPts val="1800"/>
              <a:buNone/>
              <a:defRPr b="1" sz="1800"/>
            </a:lvl2pPr>
            <a:lvl3pPr indent="-228600" lvl="2" marL="1371600" algn="l">
              <a:lnSpc>
                <a:spcPct val="90000"/>
              </a:lnSpc>
              <a:spcBef>
                <a:spcPts val="500"/>
              </a:spcBef>
              <a:spcAft>
                <a:spcPts val="0"/>
              </a:spcAft>
              <a:buSzPts val="1700"/>
              <a:buNone/>
              <a:defRPr b="1" sz="1700"/>
            </a:lvl3pPr>
            <a:lvl4pPr indent="-228600" lvl="3" marL="1828800" algn="l">
              <a:lnSpc>
                <a:spcPct val="90000"/>
              </a:lnSpc>
              <a:spcBef>
                <a:spcPts val="500"/>
              </a:spcBef>
              <a:spcAft>
                <a:spcPts val="0"/>
              </a:spcAft>
              <a:buSzPts val="1500"/>
              <a:buNone/>
              <a:defRPr b="1" sz="1500"/>
            </a:lvl4pPr>
            <a:lvl5pPr indent="-228600" lvl="4" marL="2286000" algn="l">
              <a:lnSpc>
                <a:spcPct val="90000"/>
              </a:lnSpc>
              <a:spcBef>
                <a:spcPts val="500"/>
              </a:spcBef>
              <a:spcAft>
                <a:spcPts val="0"/>
              </a:spcAft>
              <a:buSzPts val="1500"/>
              <a:buNone/>
              <a:defRPr b="1" sz="1500"/>
            </a:lvl5pPr>
            <a:lvl6pPr indent="-228600" lvl="5" marL="2743200" algn="l">
              <a:lnSpc>
                <a:spcPct val="90000"/>
              </a:lnSpc>
              <a:spcBef>
                <a:spcPts val="500"/>
              </a:spcBef>
              <a:spcAft>
                <a:spcPts val="0"/>
              </a:spcAft>
              <a:buClr>
                <a:schemeClr val="dk1"/>
              </a:buClr>
              <a:buSzPts val="1500"/>
              <a:buNone/>
              <a:defRPr b="1" sz="1500"/>
            </a:lvl6pPr>
            <a:lvl7pPr indent="-228600" lvl="6" marL="3200400" algn="l">
              <a:lnSpc>
                <a:spcPct val="90000"/>
              </a:lnSpc>
              <a:spcBef>
                <a:spcPts val="500"/>
              </a:spcBef>
              <a:spcAft>
                <a:spcPts val="0"/>
              </a:spcAft>
              <a:buClr>
                <a:schemeClr val="dk1"/>
              </a:buClr>
              <a:buSzPts val="1500"/>
              <a:buNone/>
              <a:defRPr b="1" sz="1500"/>
            </a:lvl7pPr>
            <a:lvl8pPr indent="-228600" lvl="7" marL="3657600" algn="l">
              <a:lnSpc>
                <a:spcPct val="90000"/>
              </a:lnSpc>
              <a:spcBef>
                <a:spcPts val="500"/>
              </a:spcBef>
              <a:spcAft>
                <a:spcPts val="0"/>
              </a:spcAft>
              <a:buClr>
                <a:schemeClr val="dk1"/>
              </a:buClr>
              <a:buSzPts val="1500"/>
              <a:buNone/>
              <a:defRPr b="1" sz="1500"/>
            </a:lvl8pPr>
            <a:lvl9pPr indent="-228600" lvl="8" marL="4114800" algn="l">
              <a:lnSpc>
                <a:spcPct val="90000"/>
              </a:lnSpc>
              <a:spcBef>
                <a:spcPts val="500"/>
              </a:spcBef>
              <a:spcAft>
                <a:spcPts val="0"/>
              </a:spcAft>
              <a:buClr>
                <a:schemeClr val="dk1"/>
              </a:buClr>
              <a:buSzPts val="1500"/>
              <a:buNone/>
              <a:defRPr b="1" sz="1500"/>
            </a:lvl9pPr>
          </a:lstStyle>
          <a:p/>
        </p:txBody>
      </p:sp>
      <p:sp>
        <p:nvSpPr>
          <p:cNvPr id="104" name="Google Shape;104;g881b0def98_0_221"/>
          <p:cNvSpPr txBox="1"/>
          <p:nvPr>
            <p:ph idx="13" type="body"/>
          </p:nvPr>
        </p:nvSpPr>
        <p:spPr>
          <a:xfrm>
            <a:off x="3459145" y="3777914"/>
            <a:ext cx="2213700" cy="5586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SzPts val="1100"/>
              <a:buNone/>
              <a:defRPr sz="1100"/>
            </a:lvl1pPr>
            <a:lvl2pPr indent="-298450" lvl="1" marL="914400" algn="l">
              <a:lnSpc>
                <a:spcPct val="90000"/>
              </a:lnSpc>
              <a:spcBef>
                <a:spcPts val="900"/>
              </a:spcBef>
              <a:spcAft>
                <a:spcPts val="0"/>
              </a:spcAft>
              <a:buSzPts val="1100"/>
              <a:buChar char="•"/>
              <a:defRPr sz="1100"/>
            </a:lvl2pPr>
            <a:lvl3pPr indent="-298450" lvl="2" marL="1371600" algn="l">
              <a:lnSpc>
                <a:spcPct val="90000"/>
              </a:lnSpc>
              <a:spcBef>
                <a:spcPts val="500"/>
              </a:spcBef>
              <a:spcAft>
                <a:spcPts val="0"/>
              </a:spcAft>
              <a:buSzPts val="1100"/>
              <a:buChar char="-"/>
              <a:defRPr sz="11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cxnSp>
        <p:nvCxnSpPr>
          <p:cNvPr id="105" name="Google Shape;105;g881b0def98_0_221"/>
          <p:cNvCxnSpPr/>
          <p:nvPr/>
        </p:nvCxnSpPr>
        <p:spPr>
          <a:xfrm>
            <a:off x="3470164" y="3734372"/>
            <a:ext cx="2213700" cy="0"/>
          </a:xfrm>
          <a:prstGeom prst="straightConnector1">
            <a:avLst/>
          </a:prstGeom>
          <a:noFill/>
          <a:ln cap="flat" cmpd="sng" w="9525">
            <a:solidFill>
              <a:schemeClr val="accent1"/>
            </a:solidFill>
            <a:prstDash val="solid"/>
            <a:miter lim="800000"/>
            <a:headEnd len="sm" w="sm" type="none"/>
            <a:tailEnd len="sm" w="sm" type="none"/>
          </a:ln>
        </p:spPr>
      </p:cxnSp>
      <p:sp>
        <p:nvSpPr>
          <p:cNvPr id="106" name="Google Shape;106;g881b0def98_0_221"/>
          <p:cNvSpPr txBox="1"/>
          <p:nvPr>
            <p:ph idx="14" type="body"/>
          </p:nvPr>
        </p:nvSpPr>
        <p:spPr>
          <a:xfrm>
            <a:off x="6501600" y="3270708"/>
            <a:ext cx="2213700" cy="4311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900"/>
              </a:spcBef>
              <a:spcAft>
                <a:spcPts val="0"/>
              </a:spcAft>
              <a:buSzPts val="1500"/>
              <a:buNone/>
              <a:defRPr b="1" i="0" sz="1500">
                <a:solidFill>
                  <a:schemeClr val="accent1"/>
                </a:solidFill>
                <a:latin typeface="Arial"/>
                <a:ea typeface="Arial"/>
                <a:cs typeface="Arial"/>
                <a:sym typeface="Arial"/>
              </a:defRPr>
            </a:lvl1pPr>
            <a:lvl2pPr indent="-228600" lvl="1" marL="914400" algn="l">
              <a:lnSpc>
                <a:spcPct val="90000"/>
              </a:lnSpc>
              <a:spcBef>
                <a:spcPts val="500"/>
              </a:spcBef>
              <a:spcAft>
                <a:spcPts val="0"/>
              </a:spcAft>
              <a:buSzPts val="1800"/>
              <a:buNone/>
              <a:defRPr b="1" sz="1800"/>
            </a:lvl2pPr>
            <a:lvl3pPr indent="-228600" lvl="2" marL="1371600" algn="l">
              <a:lnSpc>
                <a:spcPct val="90000"/>
              </a:lnSpc>
              <a:spcBef>
                <a:spcPts val="500"/>
              </a:spcBef>
              <a:spcAft>
                <a:spcPts val="0"/>
              </a:spcAft>
              <a:buSzPts val="1700"/>
              <a:buNone/>
              <a:defRPr b="1" sz="1700"/>
            </a:lvl3pPr>
            <a:lvl4pPr indent="-228600" lvl="3" marL="1828800" algn="l">
              <a:lnSpc>
                <a:spcPct val="90000"/>
              </a:lnSpc>
              <a:spcBef>
                <a:spcPts val="500"/>
              </a:spcBef>
              <a:spcAft>
                <a:spcPts val="0"/>
              </a:spcAft>
              <a:buSzPts val="1500"/>
              <a:buNone/>
              <a:defRPr b="1" sz="1500"/>
            </a:lvl4pPr>
            <a:lvl5pPr indent="-228600" lvl="4" marL="2286000" algn="l">
              <a:lnSpc>
                <a:spcPct val="90000"/>
              </a:lnSpc>
              <a:spcBef>
                <a:spcPts val="500"/>
              </a:spcBef>
              <a:spcAft>
                <a:spcPts val="0"/>
              </a:spcAft>
              <a:buSzPts val="1500"/>
              <a:buNone/>
              <a:defRPr b="1" sz="1500"/>
            </a:lvl5pPr>
            <a:lvl6pPr indent="-228600" lvl="5" marL="2743200" algn="l">
              <a:lnSpc>
                <a:spcPct val="90000"/>
              </a:lnSpc>
              <a:spcBef>
                <a:spcPts val="500"/>
              </a:spcBef>
              <a:spcAft>
                <a:spcPts val="0"/>
              </a:spcAft>
              <a:buClr>
                <a:schemeClr val="dk1"/>
              </a:buClr>
              <a:buSzPts val="1500"/>
              <a:buNone/>
              <a:defRPr b="1" sz="1500"/>
            </a:lvl6pPr>
            <a:lvl7pPr indent="-228600" lvl="6" marL="3200400" algn="l">
              <a:lnSpc>
                <a:spcPct val="90000"/>
              </a:lnSpc>
              <a:spcBef>
                <a:spcPts val="500"/>
              </a:spcBef>
              <a:spcAft>
                <a:spcPts val="0"/>
              </a:spcAft>
              <a:buClr>
                <a:schemeClr val="dk1"/>
              </a:buClr>
              <a:buSzPts val="1500"/>
              <a:buNone/>
              <a:defRPr b="1" sz="1500"/>
            </a:lvl7pPr>
            <a:lvl8pPr indent="-228600" lvl="7" marL="3657600" algn="l">
              <a:lnSpc>
                <a:spcPct val="90000"/>
              </a:lnSpc>
              <a:spcBef>
                <a:spcPts val="500"/>
              </a:spcBef>
              <a:spcAft>
                <a:spcPts val="0"/>
              </a:spcAft>
              <a:buClr>
                <a:schemeClr val="dk1"/>
              </a:buClr>
              <a:buSzPts val="1500"/>
              <a:buNone/>
              <a:defRPr b="1" sz="1500"/>
            </a:lvl8pPr>
            <a:lvl9pPr indent="-228600" lvl="8" marL="4114800" algn="l">
              <a:lnSpc>
                <a:spcPct val="90000"/>
              </a:lnSpc>
              <a:spcBef>
                <a:spcPts val="500"/>
              </a:spcBef>
              <a:spcAft>
                <a:spcPts val="0"/>
              </a:spcAft>
              <a:buClr>
                <a:schemeClr val="dk1"/>
              </a:buClr>
              <a:buSzPts val="1500"/>
              <a:buNone/>
              <a:defRPr b="1" sz="1500"/>
            </a:lvl9pPr>
          </a:lstStyle>
          <a:p/>
        </p:txBody>
      </p:sp>
      <p:sp>
        <p:nvSpPr>
          <p:cNvPr id="107" name="Google Shape;107;g881b0def98_0_221"/>
          <p:cNvSpPr txBox="1"/>
          <p:nvPr>
            <p:ph idx="15" type="body"/>
          </p:nvPr>
        </p:nvSpPr>
        <p:spPr>
          <a:xfrm>
            <a:off x="6501600" y="3777914"/>
            <a:ext cx="2213700" cy="5586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SzPts val="1100"/>
              <a:buNone/>
              <a:defRPr sz="1100"/>
            </a:lvl1pPr>
            <a:lvl2pPr indent="-298450" lvl="1" marL="914400" algn="l">
              <a:lnSpc>
                <a:spcPct val="90000"/>
              </a:lnSpc>
              <a:spcBef>
                <a:spcPts val="900"/>
              </a:spcBef>
              <a:spcAft>
                <a:spcPts val="0"/>
              </a:spcAft>
              <a:buSzPts val="1100"/>
              <a:buChar char="•"/>
              <a:defRPr sz="1100"/>
            </a:lvl2pPr>
            <a:lvl3pPr indent="-298450" lvl="2" marL="1371600" algn="l">
              <a:lnSpc>
                <a:spcPct val="90000"/>
              </a:lnSpc>
              <a:spcBef>
                <a:spcPts val="500"/>
              </a:spcBef>
              <a:spcAft>
                <a:spcPts val="0"/>
              </a:spcAft>
              <a:buSzPts val="1100"/>
              <a:buChar char="-"/>
              <a:defRPr sz="11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cxnSp>
        <p:nvCxnSpPr>
          <p:cNvPr id="108" name="Google Shape;108;g881b0def98_0_221"/>
          <p:cNvCxnSpPr/>
          <p:nvPr/>
        </p:nvCxnSpPr>
        <p:spPr>
          <a:xfrm>
            <a:off x="6512620" y="3734372"/>
            <a:ext cx="2213700"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mall image">
  <p:cSld name="1_Three column small image 20">
    <p:spTree>
      <p:nvGrpSpPr>
        <p:cNvPr id="109" name="Shape 109"/>
        <p:cNvGrpSpPr/>
        <p:nvPr/>
      </p:nvGrpSpPr>
      <p:grpSpPr>
        <a:xfrm>
          <a:off x="0" y="0"/>
          <a:ext cx="0" cy="0"/>
          <a:chOff x="0" y="0"/>
          <a:chExt cx="0" cy="0"/>
        </a:xfrm>
      </p:grpSpPr>
      <p:sp>
        <p:nvSpPr>
          <p:cNvPr id="110" name="Google Shape;110;g881b0def98_0_242"/>
          <p:cNvSpPr/>
          <p:nvPr/>
        </p:nvSpPr>
        <p:spPr>
          <a:xfrm>
            <a:off x="0" y="0"/>
            <a:ext cx="4572000" cy="5143500"/>
          </a:xfrm>
          <a:prstGeom prst="rect">
            <a:avLst/>
          </a:prstGeom>
          <a:solidFill>
            <a:schemeClr val="accent1"/>
          </a:solidFill>
          <a:ln>
            <a:noFill/>
          </a:ln>
        </p:spPr>
        <p:txBody>
          <a:bodyPr anchorCtr="0" anchor="ctr" bIns="54000" lIns="54000" spcFirstLastPara="1" rIns="54000" wrap="square" tIns="540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Century Gothic"/>
              <a:ea typeface="Century Gothic"/>
              <a:cs typeface="Century Gothic"/>
              <a:sym typeface="Century Gothic"/>
            </a:endParaRPr>
          </a:p>
        </p:txBody>
      </p:sp>
      <p:sp>
        <p:nvSpPr>
          <p:cNvPr id="111" name="Google Shape;111;g881b0def98_0_242"/>
          <p:cNvSpPr txBox="1"/>
          <p:nvPr>
            <p:ph type="title"/>
          </p:nvPr>
        </p:nvSpPr>
        <p:spPr>
          <a:xfrm>
            <a:off x="416689" y="212641"/>
            <a:ext cx="3796200" cy="73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3000"/>
              <a:buFont typeface="Geo"/>
              <a:buNone/>
              <a:defRPr sz="1100">
                <a:solidFill>
                  <a:schemeClr val="lt1"/>
                </a:solidFill>
              </a:defRPr>
            </a:lvl1pPr>
            <a:lvl2pPr lvl="1" algn="l">
              <a:lnSpc>
                <a:spcPct val="90000"/>
              </a:lnSpc>
              <a:spcBef>
                <a:spcPts val="0"/>
              </a:spcBef>
              <a:spcAft>
                <a:spcPts val="0"/>
              </a:spcAft>
              <a:buClr>
                <a:schemeClr val="accent1"/>
              </a:buClr>
              <a:buSzPts val="1100"/>
              <a:buFont typeface="Geo"/>
              <a:buNone/>
              <a:defRPr sz="1100"/>
            </a:lvl2pPr>
            <a:lvl3pPr lvl="2" algn="l">
              <a:lnSpc>
                <a:spcPct val="90000"/>
              </a:lnSpc>
              <a:spcBef>
                <a:spcPts val="0"/>
              </a:spcBef>
              <a:spcAft>
                <a:spcPts val="0"/>
              </a:spcAft>
              <a:buClr>
                <a:schemeClr val="accent1"/>
              </a:buClr>
              <a:buSzPts val="1100"/>
              <a:buFont typeface="Geo"/>
              <a:buNone/>
              <a:defRPr sz="1100"/>
            </a:lvl3pPr>
            <a:lvl4pPr lvl="3" algn="l">
              <a:lnSpc>
                <a:spcPct val="90000"/>
              </a:lnSpc>
              <a:spcBef>
                <a:spcPts val="0"/>
              </a:spcBef>
              <a:spcAft>
                <a:spcPts val="0"/>
              </a:spcAft>
              <a:buClr>
                <a:schemeClr val="accent1"/>
              </a:buClr>
              <a:buSzPts val="1100"/>
              <a:buFont typeface="Geo"/>
              <a:buNone/>
              <a:defRPr sz="1100"/>
            </a:lvl4pPr>
            <a:lvl5pPr lvl="4" algn="l">
              <a:lnSpc>
                <a:spcPct val="90000"/>
              </a:lnSpc>
              <a:spcBef>
                <a:spcPts val="0"/>
              </a:spcBef>
              <a:spcAft>
                <a:spcPts val="0"/>
              </a:spcAft>
              <a:buClr>
                <a:schemeClr val="accent1"/>
              </a:buClr>
              <a:buSzPts val="1100"/>
              <a:buFont typeface="Geo"/>
              <a:buNone/>
              <a:defRPr sz="1100"/>
            </a:lvl5pPr>
            <a:lvl6pPr lvl="5" algn="l">
              <a:lnSpc>
                <a:spcPct val="90000"/>
              </a:lnSpc>
              <a:spcBef>
                <a:spcPts val="0"/>
              </a:spcBef>
              <a:spcAft>
                <a:spcPts val="0"/>
              </a:spcAft>
              <a:buClr>
                <a:schemeClr val="accent1"/>
              </a:buClr>
              <a:buSzPts val="1100"/>
              <a:buFont typeface="Geo"/>
              <a:buNone/>
              <a:defRPr sz="1100"/>
            </a:lvl6pPr>
            <a:lvl7pPr lvl="6" algn="l">
              <a:lnSpc>
                <a:spcPct val="90000"/>
              </a:lnSpc>
              <a:spcBef>
                <a:spcPts val="0"/>
              </a:spcBef>
              <a:spcAft>
                <a:spcPts val="0"/>
              </a:spcAft>
              <a:buClr>
                <a:schemeClr val="accent1"/>
              </a:buClr>
              <a:buSzPts val="1100"/>
              <a:buFont typeface="Geo"/>
              <a:buNone/>
              <a:defRPr sz="1100"/>
            </a:lvl7pPr>
            <a:lvl8pPr lvl="7" algn="l">
              <a:lnSpc>
                <a:spcPct val="90000"/>
              </a:lnSpc>
              <a:spcBef>
                <a:spcPts val="0"/>
              </a:spcBef>
              <a:spcAft>
                <a:spcPts val="0"/>
              </a:spcAft>
              <a:buClr>
                <a:schemeClr val="accent1"/>
              </a:buClr>
              <a:buSzPts val="1100"/>
              <a:buFont typeface="Geo"/>
              <a:buNone/>
              <a:defRPr sz="1100"/>
            </a:lvl8pPr>
            <a:lvl9pPr lvl="8" algn="l">
              <a:lnSpc>
                <a:spcPct val="90000"/>
              </a:lnSpc>
              <a:spcBef>
                <a:spcPts val="0"/>
              </a:spcBef>
              <a:spcAft>
                <a:spcPts val="0"/>
              </a:spcAft>
              <a:buClr>
                <a:schemeClr val="accent1"/>
              </a:buClr>
              <a:buSzPts val="1100"/>
              <a:buFont typeface="Geo"/>
              <a:buNone/>
              <a:defRPr sz="1100"/>
            </a:lvl9pPr>
          </a:lstStyle>
          <a:p/>
        </p:txBody>
      </p:sp>
      <p:sp>
        <p:nvSpPr>
          <p:cNvPr id="112" name="Google Shape;112;g881b0def98_0_242"/>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g881b0def98_0_242"/>
          <p:cNvSpPr txBox="1"/>
          <p:nvPr>
            <p:ph idx="1" type="body"/>
          </p:nvPr>
        </p:nvSpPr>
        <p:spPr>
          <a:xfrm>
            <a:off x="403031" y="1222513"/>
            <a:ext cx="3808800" cy="3214200"/>
          </a:xfrm>
          <a:prstGeom prst="rect">
            <a:avLst/>
          </a:prstGeom>
          <a:noFill/>
          <a:ln>
            <a:noFill/>
          </a:ln>
        </p:spPr>
        <p:txBody>
          <a:bodyPr anchorCtr="0" anchor="ctr" bIns="34275" lIns="68575" spcFirstLastPara="1" rIns="68575" wrap="square" tIns="34275">
            <a:noAutofit/>
          </a:bodyPr>
          <a:lstStyle>
            <a:lvl1pPr indent="-317500" lvl="0" marL="457200" algn="l">
              <a:lnSpc>
                <a:spcPct val="90000"/>
              </a:lnSpc>
              <a:spcBef>
                <a:spcPts val="1400"/>
              </a:spcBef>
              <a:spcAft>
                <a:spcPts val="0"/>
              </a:spcAft>
              <a:buSzPts val="1400"/>
              <a:buChar char=" "/>
              <a:defRPr b="1" sz="1400">
                <a:solidFill>
                  <a:schemeClr val="lt1"/>
                </a:solidFill>
              </a:defRPr>
            </a:lvl1pPr>
            <a:lvl2pPr indent="-298450" lvl="1" marL="914400" algn="l">
              <a:lnSpc>
                <a:spcPct val="90000"/>
              </a:lnSpc>
              <a:spcBef>
                <a:spcPts val="500"/>
              </a:spcBef>
              <a:spcAft>
                <a:spcPts val="0"/>
              </a:spcAft>
              <a:buClr>
                <a:schemeClr val="dk2"/>
              </a:buClr>
              <a:buSzPts val="1100"/>
              <a:buChar char="•"/>
              <a:defRPr sz="1100"/>
            </a:lvl2pPr>
            <a:lvl3pPr indent="-298450" lvl="2" marL="1371600" algn="l">
              <a:lnSpc>
                <a:spcPct val="90000"/>
              </a:lnSpc>
              <a:spcBef>
                <a:spcPts val="500"/>
              </a:spcBef>
              <a:spcAft>
                <a:spcPts val="0"/>
              </a:spcAft>
              <a:buSzPts val="1100"/>
              <a:buChar char="-"/>
              <a:defRPr sz="11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pic>
        <p:nvPicPr>
          <p:cNvPr id="114" name="Google Shape;114;g881b0def98_0_242"/>
          <p:cNvPicPr preferRelativeResize="0"/>
          <p:nvPr/>
        </p:nvPicPr>
        <p:blipFill rotWithShape="1">
          <a:blip r:embed="rId2">
            <a:alphaModFix/>
          </a:blip>
          <a:srcRect b="0" l="0" r="0" t="0"/>
          <a:stretch/>
        </p:blipFill>
        <p:spPr>
          <a:xfrm>
            <a:off x="195373" y="4712882"/>
            <a:ext cx="396454" cy="293539"/>
          </a:xfrm>
          <a:prstGeom prst="rect">
            <a:avLst/>
          </a:prstGeom>
          <a:noFill/>
          <a:ln>
            <a:noFill/>
          </a:ln>
        </p:spPr>
      </p:pic>
      <p:sp>
        <p:nvSpPr>
          <p:cNvPr id="115" name="Google Shape;115;g881b0def98_0_242"/>
          <p:cNvSpPr txBox="1"/>
          <p:nvPr>
            <p:ph idx="2" type="body"/>
          </p:nvPr>
        </p:nvSpPr>
        <p:spPr>
          <a:xfrm>
            <a:off x="4931228" y="1222513"/>
            <a:ext cx="3808800" cy="3214200"/>
          </a:xfrm>
          <a:prstGeom prst="rect">
            <a:avLst/>
          </a:prstGeom>
          <a:noFill/>
          <a:ln>
            <a:noFill/>
          </a:ln>
        </p:spPr>
        <p:txBody>
          <a:bodyPr anchorCtr="0" anchor="ctr" bIns="34275" lIns="68575" spcFirstLastPara="1" rIns="68575" wrap="square" tIns="34275">
            <a:noAutofit/>
          </a:bodyPr>
          <a:lstStyle>
            <a:lvl1pPr indent="-317500" lvl="0" marL="457200" algn="l">
              <a:lnSpc>
                <a:spcPct val="90000"/>
              </a:lnSpc>
              <a:spcBef>
                <a:spcPts val="1400"/>
              </a:spcBef>
              <a:spcAft>
                <a:spcPts val="0"/>
              </a:spcAft>
              <a:buSzPts val="1400"/>
              <a:buChar char=" "/>
              <a:defRPr b="1" sz="1400"/>
            </a:lvl1pPr>
            <a:lvl2pPr indent="-298450" lvl="1" marL="914400" algn="l">
              <a:lnSpc>
                <a:spcPct val="90000"/>
              </a:lnSpc>
              <a:spcBef>
                <a:spcPts val="500"/>
              </a:spcBef>
              <a:spcAft>
                <a:spcPts val="0"/>
              </a:spcAft>
              <a:buSzPts val="1100"/>
              <a:buChar char="•"/>
              <a:defRPr sz="1100"/>
            </a:lvl2pPr>
            <a:lvl3pPr indent="-298450" lvl="2" marL="1371600" algn="l">
              <a:lnSpc>
                <a:spcPct val="90000"/>
              </a:lnSpc>
              <a:spcBef>
                <a:spcPts val="500"/>
              </a:spcBef>
              <a:spcAft>
                <a:spcPts val="0"/>
              </a:spcAft>
              <a:buSzPts val="1100"/>
              <a:buChar char="-"/>
              <a:defRPr sz="11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sp>
        <p:nvSpPr>
          <p:cNvPr id="116" name="Google Shape;116;g881b0def98_0_242"/>
          <p:cNvSpPr txBox="1"/>
          <p:nvPr>
            <p:ph idx="3" type="body"/>
          </p:nvPr>
        </p:nvSpPr>
        <p:spPr>
          <a:xfrm>
            <a:off x="4917570" y="212641"/>
            <a:ext cx="3808800" cy="738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1400"/>
              </a:spcBef>
              <a:spcAft>
                <a:spcPts val="0"/>
              </a:spcAft>
              <a:buSzPts val="2400"/>
              <a:buNone/>
              <a:defRPr b="1" sz="2400">
                <a:solidFill>
                  <a:schemeClr val="accent1"/>
                </a:solidFill>
              </a:defRPr>
            </a:lvl1pPr>
            <a:lvl2pPr indent="-228600" lvl="1" marL="914400" algn="l">
              <a:lnSpc>
                <a:spcPct val="90000"/>
              </a:lnSpc>
              <a:spcBef>
                <a:spcPts val="500"/>
              </a:spcBef>
              <a:spcAft>
                <a:spcPts val="0"/>
              </a:spcAft>
              <a:buSzPts val="1500"/>
              <a:buNone/>
              <a:defRPr sz="1100"/>
            </a:lvl2pPr>
            <a:lvl3pPr indent="-228600" lvl="2" marL="1371600" algn="l">
              <a:lnSpc>
                <a:spcPct val="90000"/>
              </a:lnSpc>
              <a:spcBef>
                <a:spcPts val="500"/>
              </a:spcBef>
              <a:spcAft>
                <a:spcPts val="0"/>
              </a:spcAft>
              <a:buSzPts val="1400"/>
              <a:buNone/>
              <a:defRPr sz="1100"/>
            </a:lvl3pPr>
            <a:lvl4pPr indent="-228600" lvl="3" marL="1828800" algn="l">
              <a:lnSpc>
                <a:spcPct val="90000"/>
              </a:lnSpc>
              <a:spcBef>
                <a:spcPts val="500"/>
              </a:spcBef>
              <a:spcAft>
                <a:spcPts val="0"/>
              </a:spcAft>
              <a:buSzPts val="1200"/>
              <a:buNone/>
              <a:defRPr sz="1100"/>
            </a:lvl4pPr>
            <a:lvl5pPr indent="-228600" lvl="4" marL="2286000" algn="l">
              <a:lnSpc>
                <a:spcPct val="90000"/>
              </a:lnSpc>
              <a:spcBef>
                <a:spcPts val="500"/>
              </a:spcBef>
              <a:spcAft>
                <a:spcPts val="0"/>
              </a:spcAft>
              <a:buSzPts val="1100"/>
              <a:buNone/>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g881b0def98_0_14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7" name="Google Shape;17;g881b0def98_0_1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mall image">
  <p:cSld name="1_Three column small image 19">
    <p:spTree>
      <p:nvGrpSpPr>
        <p:cNvPr id="117" name="Shape 117"/>
        <p:cNvGrpSpPr/>
        <p:nvPr/>
      </p:nvGrpSpPr>
      <p:grpSpPr>
        <a:xfrm>
          <a:off x="0" y="0"/>
          <a:ext cx="0" cy="0"/>
          <a:chOff x="0" y="0"/>
          <a:chExt cx="0" cy="0"/>
        </a:xfrm>
      </p:grpSpPr>
      <p:sp>
        <p:nvSpPr>
          <p:cNvPr id="118" name="Google Shape;118;g881b0def98_0_250"/>
          <p:cNvSpPr txBox="1"/>
          <p:nvPr>
            <p:ph type="title"/>
          </p:nvPr>
        </p:nvSpPr>
        <p:spPr>
          <a:xfrm>
            <a:off x="416689" y="212641"/>
            <a:ext cx="3796200" cy="73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3000"/>
              <a:buFont typeface="Geo"/>
              <a:buNone/>
              <a:defRPr sz="1100"/>
            </a:lvl1pPr>
            <a:lvl2pPr lvl="1" algn="l">
              <a:lnSpc>
                <a:spcPct val="90000"/>
              </a:lnSpc>
              <a:spcBef>
                <a:spcPts val="0"/>
              </a:spcBef>
              <a:spcAft>
                <a:spcPts val="0"/>
              </a:spcAft>
              <a:buClr>
                <a:schemeClr val="accent1"/>
              </a:buClr>
              <a:buSzPts val="1100"/>
              <a:buFont typeface="Geo"/>
              <a:buNone/>
              <a:defRPr sz="1100"/>
            </a:lvl2pPr>
            <a:lvl3pPr lvl="2" algn="l">
              <a:lnSpc>
                <a:spcPct val="90000"/>
              </a:lnSpc>
              <a:spcBef>
                <a:spcPts val="0"/>
              </a:spcBef>
              <a:spcAft>
                <a:spcPts val="0"/>
              </a:spcAft>
              <a:buClr>
                <a:schemeClr val="accent1"/>
              </a:buClr>
              <a:buSzPts val="1100"/>
              <a:buFont typeface="Geo"/>
              <a:buNone/>
              <a:defRPr sz="1100"/>
            </a:lvl3pPr>
            <a:lvl4pPr lvl="3" algn="l">
              <a:lnSpc>
                <a:spcPct val="90000"/>
              </a:lnSpc>
              <a:spcBef>
                <a:spcPts val="0"/>
              </a:spcBef>
              <a:spcAft>
                <a:spcPts val="0"/>
              </a:spcAft>
              <a:buClr>
                <a:schemeClr val="accent1"/>
              </a:buClr>
              <a:buSzPts val="1100"/>
              <a:buFont typeface="Geo"/>
              <a:buNone/>
              <a:defRPr sz="1100"/>
            </a:lvl4pPr>
            <a:lvl5pPr lvl="4" algn="l">
              <a:lnSpc>
                <a:spcPct val="90000"/>
              </a:lnSpc>
              <a:spcBef>
                <a:spcPts val="0"/>
              </a:spcBef>
              <a:spcAft>
                <a:spcPts val="0"/>
              </a:spcAft>
              <a:buClr>
                <a:schemeClr val="accent1"/>
              </a:buClr>
              <a:buSzPts val="1100"/>
              <a:buFont typeface="Geo"/>
              <a:buNone/>
              <a:defRPr sz="1100"/>
            </a:lvl5pPr>
            <a:lvl6pPr lvl="5" algn="l">
              <a:lnSpc>
                <a:spcPct val="90000"/>
              </a:lnSpc>
              <a:spcBef>
                <a:spcPts val="0"/>
              </a:spcBef>
              <a:spcAft>
                <a:spcPts val="0"/>
              </a:spcAft>
              <a:buClr>
                <a:schemeClr val="accent1"/>
              </a:buClr>
              <a:buSzPts val="1100"/>
              <a:buFont typeface="Geo"/>
              <a:buNone/>
              <a:defRPr sz="1100"/>
            </a:lvl6pPr>
            <a:lvl7pPr lvl="6" algn="l">
              <a:lnSpc>
                <a:spcPct val="90000"/>
              </a:lnSpc>
              <a:spcBef>
                <a:spcPts val="0"/>
              </a:spcBef>
              <a:spcAft>
                <a:spcPts val="0"/>
              </a:spcAft>
              <a:buClr>
                <a:schemeClr val="accent1"/>
              </a:buClr>
              <a:buSzPts val="1100"/>
              <a:buFont typeface="Geo"/>
              <a:buNone/>
              <a:defRPr sz="1100"/>
            </a:lvl7pPr>
            <a:lvl8pPr lvl="7" algn="l">
              <a:lnSpc>
                <a:spcPct val="90000"/>
              </a:lnSpc>
              <a:spcBef>
                <a:spcPts val="0"/>
              </a:spcBef>
              <a:spcAft>
                <a:spcPts val="0"/>
              </a:spcAft>
              <a:buClr>
                <a:schemeClr val="accent1"/>
              </a:buClr>
              <a:buSzPts val="1100"/>
              <a:buFont typeface="Geo"/>
              <a:buNone/>
              <a:defRPr sz="1100"/>
            </a:lvl8pPr>
            <a:lvl9pPr lvl="8" algn="l">
              <a:lnSpc>
                <a:spcPct val="90000"/>
              </a:lnSpc>
              <a:spcBef>
                <a:spcPts val="0"/>
              </a:spcBef>
              <a:spcAft>
                <a:spcPts val="0"/>
              </a:spcAft>
              <a:buClr>
                <a:schemeClr val="accent1"/>
              </a:buClr>
              <a:buSzPts val="1100"/>
              <a:buFont typeface="Geo"/>
              <a:buNone/>
              <a:defRPr sz="1100"/>
            </a:lvl9pPr>
          </a:lstStyle>
          <a:p/>
        </p:txBody>
      </p:sp>
      <p:sp>
        <p:nvSpPr>
          <p:cNvPr id="119" name="Google Shape;119;g881b0def98_0_250"/>
          <p:cNvSpPr/>
          <p:nvPr/>
        </p:nvSpPr>
        <p:spPr>
          <a:xfrm>
            <a:off x="4572000" y="0"/>
            <a:ext cx="4572000" cy="5143500"/>
          </a:xfrm>
          <a:prstGeom prst="rect">
            <a:avLst/>
          </a:prstGeom>
          <a:solidFill>
            <a:schemeClr val="accent1"/>
          </a:solidFill>
          <a:ln>
            <a:noFill/>
          </a:ln>
        </p:spPr>
        <p:txBody>
          <a:bodyPr anchorCtr="0" anchor="ctr" bIns="54000" lIns="54000" spcFirstLastPara="1" rIns="54000" wrap="square" tIns="540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Century Gothic"/>
              <a:ea typeface="Century Gothic"/>
              <a:cs typeface="Century Gothic"/>
              <a:sym typeface="Century Gothic"/>
            </a:endParaRPr>
          </a:p>
        </p:txBody>
      </p:sp>
      <p:sp>
        <p:nvSpPr>
          <p:cNvPr id="120" name="Google Shape;120;g881b0def98_0_250"/>
          <p:cNvSpPr/>
          <p:nvPr/>
        </p:nvSpPr>
        <p:spPr>
          <a:xfrm>
            <a:off x="8693385" y="4885225"/>
            <a:ext cx="450615" cy="188119"/>
          </a:xfrm>
          <a:custGeom>
            <a:rect b="b" l="l" r="r" t="t"/>
            <a:pathLst>
              <a:path extrusionOk="0" h="250826" w="600820">
                <a:moveTo>
                  <a:pt x="123444" y="0"/>
                </a:moveTo>
                <a:lnTo>
                  <a:pt x="600820" y="0"/>
                </a:lnTo>
                <a:lnTo>
                  <a:pt x="600820" y="250825"/>
                </a:lnTo>
                <a:lnTo>
                  <a:pt x="123449" y="250825"/>
                </a:lnTo>
                <a:lnTo>
                  <a:pt x="123444" y="250826"/>
                </a:lnTo>
                <a:cubicBezTo>
                  <a:pt x="55268" y="250826"/>
                  <a:pt x="0" y="194677"/>
                  <a:pt x="0" y="125413"/>
                </a:cubicBezTo>
                <a:cubicBezTo>
                  <a:pt x="0" y="56149"/>
                  <a:pt x="55268" y="0"/>
                  <a:pt x="123444" y="0"/>
                </a:cubicBezTo>
                <a:close/>
              </a:path>
            </a:pathLst>
          </a:custGeom>
          <a:solidFill>
            <a:schemeClr val="lt1"/>
          </a:solidFill>
          <a:ln>
            <a:noFill/>
          </a:ln>
        </p:spPr>
        <p:txBody>
          <a:bodyPr anchorCtr="0" anchor="ctr" bIns="54000" lIns="54000" spcFirstLastPara="1" rIns="54000" wrap="square" tIns="540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Century Gothic"/>
              <a:ea typeface="Century Gothic"/>
              <a:cs typeface="Century Gothic"/>
              <a:sym typeface="Century Gothic"/>
            </a:endParaRPr>
          </a:p>
        </p:txBody>
      </p:sp>
      <p:sp>
        <p:nvSpPr>
          <p:cNvPr id="121" name="Google Shape;121;g881b0def98_0_250"/>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2" name="Google Shape;122;g881b0def98_0_250"/>
          <p:cNvSpPr txBox="1"/>
          <p:nvPr>
            <p:ph idx="1" type="body"/>
          </p:nvPr>
        </p:nvSpPr>
        <p:spPr>
          <a:xfrm>
            <a:off x="403031" y="1222513"/>
            <a:ext cx="3808800" cy="3214200"/>
          </a:xfrm>
          <a:prstGeom prst="rect">
            <a:avLst/>
          </a:prstGeom>
          <a:noFill/>
          <a:ln>
            <a:noFill/>
          </a:ln>
        </p:spPr>
        <p:txBody>
          <a:bodyPr anchorCtr="0" anchor="ctr" bIns="34275" lIns="68575" spcFirstLastPara="1" rIns="68575" wrap="square" tIns="34275">
            <a:noAutofit/>
          </a:bodyPr>
          <a:lstStyle>
            <a:lvl1pPr indent="-317500" lvl="0" marL="457200" algn="l">
              <a:lnSpc>
                <a:spcPct val="90000"/>
              </a:lnSpc>
              <a:spcBef>
                <a:spcPts val="1400"/>
              </a:spcBef>
              <a:spcAft>
                <a:spcPts val="0"/>
              </a:spcAft>
              <a:buSzPts val="1400"/>
              <a:buChar char=" "/>
              <a:defRPr b="1" sz="1400"/>
            </a:lvl1pPr>
            <a:lvl2pPr indent="-298450" lvl="1" marL="914400" algn="l">
              <a:lnSpc>
                <a:spcPct val="90000"/>
              </a:lnSpc>
              <a:spcBef>
                <a:spcPts val="500"/>
              </a:spcBef>
              <a:spcAft>
                <a:spcPts val="0"/>
              </a:spcAft>
              <a:buSzPts val="1100"/>
              <a:buChar char="•"/>
              <a:defRPr sz="1100"/>
            </a:lvl2pPr>
            <a:lvl3pPr indent="-298450" lvl="2" marL="1371600" algn="l">
              <a:lnSpc>
                <a:spcPct val="90000"/>
              </a:lnSpc>
              <a:spcBef>
                <a:spcPts val="500"/>
              </a:spcBef>
              <a:spcAft>
                <a:spcPts val="0"/>
              </a:spcAft>
              <a:buSzPts val="1100"/>
              <a:buChar char="-"/>
              <a:defRPr sz="11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sp>
        <p:nvSpPr>
          <p:cNvPr id="123" name="Google Shape;123;g881b0def98_0_250"/>
          <p:cNvSpPr txBox="1"/>
          <p:nvPr>
            <p:ph idx="2" type="body"/>
          </p:nvPr>
        </p:nvSpPr>
        <p:spPr>
          <a:xfrm>
            <a:off x="4917570" y="1222513"/>
            <a:ext cx="3808800" cy="3214200"/>
          </a:xfrm>
          <a:prstGeom prst="rect">
            <a:avLst/>
          </a:prstGeom>
          <a:noFill/>
          <a:ln>
            <a:noFill/>
          </a:ln>
        </p:spPr>
        <p:txBody>
          <a:bodyPr anchorCtr="0" anchor="ctr" bIns="34275" lIns="68575" spcFirstLastPara="1" rIns="68575" wrap="square" tIns="34275">
            <a:noAutofit/>
          </a:bodyPr>
          <a:lstStyle>
            <a:lvl1pPr indent="-317500" lvl="0" marL="457200" algn="l">
              <a:lnSpc>
                <a:spcPct val="90000"/>
              </a:lnSpc>
              <a:spcBef>
                <a:spcPts val="1400"/>
              </a:spcBef>
              <a:spcAft>
                <a:spcPts val="0"/>
              </a:spcAft>
              <a:buSzPts val="1400"/>
              <a:buChar char=" "/>
              <a:defRPr b="1" sz="1400">
                <a:solidFill>
                  <a:schemeClr val="lt1"/>
                </a:solidFill>
              </a:defRPr>
            </a:lvl1pPr>
            <a:lvl2pPr indent="-298450" lvl="1" marL="914400" algn="l">
              <a:lnSpc>
                <a:spcPct val="90000"/>
              </a:lnSpc>
              <a:spcBef>
                <a:spcPts val="500"/>
              </a:spcBef>
              <a:spcAft>
                <a:spcPts val="0"/>
              </a:spcAft>
              <a:buClr>
                <a:schemeClr val="dk2"/>
              </a:buClr>
              <a:buSzPts val="1100"/>
              <a:buChar char="•"/>
              <a:defRPr sz="1100"/>
            </a:lvl2pPr>
            <a:lvl3pPr indent="-298450" lvl="2" marL="1371600" algn="l">
              <a:lnSpc>
                <a:spcPct val="90000"/>
              </a:lnSpc>
              <a:spcBef>
                <a:spcPts val="500"/>
              </a:spcBef>
              <a:spcAft>
                <a:spcPts val="0"/>
              </a:spcAft>
              <a:buSzPts val="1100"/>
              <a:buChar char="-"/>
              <a:defRPr sz="11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sp>
        <p:nvSpPr>
          <p:cNvPr id="124" name="Google Shape;124;g881b0def98_0_250"/>
          <p:cNvSpPr txBox="1"/>
          <p:nvPr>
            <p:ph idx="3" type="body"/>
          </p:nvPr>
        </p:nvSpPr>
        <p:spPr>
          <a:xfrm>
            <a:off x="4917570" y="212641"/>
            <a:ext cx="3808800" cy="738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1400"/>
              </a:spcBef>
              <a:spcAft>
                <a:spcPts val="0"/>
              </a:spcAft>
              <a:buSzPts val="2400"/>
              <a:buNone/>
              <a:defRPr b="1" sz="2400">
                <a:solidFill>
                  <a:schemeClr val="lt1"/>
                </a:solidFill>
              </a:defRPr>
            </a:lvl1pPr>
            <a:lvl2pPr indent="-228600" lvl="1" marL="914400" algn="l">
              <a:lnSpc>
                <a:spcPct val="90000"/>
              </a:lnSpc>
              <a:spcBef>
                <a:spcPts val="500"/>
              </a:spcBef>
              <a:spcAft>
                <a:spcPts val="0"/>
              </a:spcAft>
              <a:buSzPts val="1500"/>
              <a:buNone/>
              <a:defRPr sz="1100"/>
            </a:lvl2pPr>
            <a:lvl3pPr indent="-228600" lvl="2" marL="1371600" algn="l">
              <a:lnSpc>
                <a:spcPct val="90000"/>
              </a:lnSpc>
              <a:spcBef>
                <a:spcPts val="500"/>
              </a:spcBef>
              <a:spcAft>
                <a:spcPts val="0"/>
              </a:spcAft>
              <a:buSzPts val="1400"/>
              <a:buNone/>
              <a:defRPr sz="1100"/>
            </a:lvl3pPr>
            <a:lvl4pPr indent="-228600" lvl="3" marL="1828800" algn="l">
              <a:lnSpc>
                <a:spcPct val="90000"/>
              </a:lnSpc>
              <a:spcBef>
                <a:spcPts val="500"/>
              </a:spcBef>
              <a:spcAft>
                <a:spcPts val="0"/>
              </a:spcAft>
              <a:buSzPts val="1200"/>
              <a:buNone/>
              <a:defRPr sz="1100"/>
            </a:lvl4pPr>
            <a:lvl5pPr indent="-228600" lvl="4" marL="2286000" algn="l">
              <a:lnSpc>
                <a:spcPct val="90000"/>
              </a:lnSpc>
              <a:spcBef>
                <a:spcPts val="500"/>
              </a:spcBef>
              <a:spcAft>
                <a:spcPts val="0"/>
              </a:spcAft>
              <a:buSzPts val="1100"/>
              <a:buNone/>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mall image">
  <p:cSld name="1_Three column small image 7_1">
    <p:spTree>
      <p:nvGrpSpPr>
        <p:cNvPr id="125" name="Shape 125"/>
        <p:cNvGrpSpPr/>
        <p:nvPr/>
      </p:nvGrpSpPr>
      <p:grpSpPr>
        <a:xfrm>
          <a:off x="0" y="0"/>
          <a:ext cx="0" cy="0"/>
          <a:chOff x="0" y="0"/>
          <a:chExt cx="0" cy="0"/>
        </a:xfrm>
      </p:grpSpPr>
      <p:sp>
        <p:nvSpPr>
          <p:cNvPr id="126" name="Google Shape;126;g881b0def98_0_258"/>
          <p:cNvSpPr txBox="1"/>
          <p:nvPr>
            <p:ph type="title"/>
          </p:nvPr>
        </p:nvSpPr>
        <p:spPr>
          <a:xfrm>
            <a:off x="416689" y="212641"/>
            <a:ext cx="8301600" cy="73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3000"/>
              <a:buFont typeface="Geo"/>
              <a:buNone/>
              <a:defRPr sz="1100"/>
            </a:lvl1pPr>
            <a:lvl2pPr lvl="1" algn="l">
              <a:lnSpc>
                <a:spcPct val="90000"/>
              </a:lnSpc>
              <a:spcBef>
                <a:spcPts val="0"/>
              </a:spcBef>
              <a:spcAft>
                <a:spcPts val="0"/>
              </a:spcAft>
              <a:buClr>
                <a:schemeClr val="accent1"/>
              </a:buClr>
              <a:buSzPts val="1100"/>
              <a:buFont typeface="Geo"/>
              <a:buNone/>
              <a:defRPr sz="1100"/>
            </a:lvl2pPr>
            <a:lvl3pPr lvl="2" algn="l">
              <a:lnSpc>
                <a:spcPct val="90000"/>
              </a:lnSpc>
              <a:spcBef>
                <a:spcPts val="0"/>
              </a:spcBef>
              <a:spcAft>
                <a:spcPts val="0"/>
              </a:spcAft>
              <a:buClr>
                <a:schemeClr val="accent1"/>
              </a:buClr>
              <a:buSzPts val="1100"/>
              <a:buFont typeface="Geo"/>
              <a:buNone/>
              <a:defRPr sz="1100"/>
            </a:lvl3pPr>
            <a:lvl4pPr lvl="3" algn="l">
              <a:lnSpc>
                <a:spcPct val="90000"/>
              </a:lnSpc>
              <a:spcBef>
                <a:spcPts val="0"/>
              </a:spcBef>
              <a:spcAft>
                <a:spcPts val="0"/>
              </a:spcAft>
              <a:buClr>
                <a:schemeClr val="accent1"/>
              </a:buClr>
              <a:buSzPts val="1100"/>
              <a:buFont typeface="Geo"/>
              <a:buNone/>
              <a:defRPr sz="1100"/>
            </a:lvl4pPr>
            <a:lvl5pPr lvl="4" algn="l">
              <a:lnSpc>
                <a:spcPct val="90000"/>
              </a:lnSpc>
              <a:spcBef>
                <a:spcPts val="0"/>
              </a:spcBef>
              <a:spcAft>
                <a:spcPts val="0"/>
              </a:spcAft>
              <a:buClr>
                <a:schemeClr val="accent1"/>
              </a:buClr>
              <a:buSzPts val="1100"/>
              <a:buFont typeface="Geo"/>
              <a:buNone/>
              <a:defRPr sz="1100"/>
            </a:lvl5pPr>
            <a:lvl6pPr lvl="5" algn="l">
              <a:lnSpc>
                <a:spcPct val="90000"/>
              </a:lnSpc>
              <a:spcBef>
                <a:spcPts val="0"/>
              </a:spcBef>
              <a:spcAft>
                <a:spcPts val="0"/>
              </a:spcAft>
              <a:buClr>
                <a:schemeClr val="accent1"/>
              </a:buClr>
              <a:buSzPts val="1100"/>
              <a:buFont typeface="Geo"/>
              <a:buNone/>
              <a:defRPr sz="1100"/>
            </a:lvl6pPr>
            <a:lvl7pPr lvl="6" algn="l">
              <a:lnSpc>
                <a:spcPct val="90000"/>
              </a:lnSpc>
              <a:spcBef>
                <a:spcPts val="0"/>
              </a:spcBef>
              <a:spcAft>
                <a:spcPts val="0"/>
              </a:spcAft>
              <a:buClr>
                <a:schemeClr val="accent1"/>
              </a:buClr>
              <a:buSzPts val="1100"/>
              <a:buFont typeface="Geo"/>
              <a:buNone/>
              <a:defRPr sz="1100"/>
            </a:lvl7pPr>
            <a:lvl8pPr lvl="7" algn="l">
              <a:lnSpc>
                <a:spcPct val="90000"/>
              </a:lnSpc>
              <a:spcBef>
                <a:spcPts val="0"/>
              </a:spcBef>
              <a:spcAft>
                <a:spcPts val="0"/>
              </a:spcAft>
              <a:buClr>
                <a:schemeClr val="accent1"/>
              </a:buClr>
              <a:buSzPts val="1100"/>
              <a:buFont typeface="Geo"/>
              <a:buNone/>
              <a:defRPr sz="1100"/>
            </a:lvl8pPr>
            <a:lvl9pPr lvl="8" algn="l">
              <a:lnSpc>
                <a:spcPct val="90000"/>
              </a:lnSpc>
              <a:spcBef>
                <a:spcPts val="0"/>
              </a:spcBef>
              <a:spcAft>
                <a:spcPts val="0"/>
              </a:spcAft>
              <a:buClr>
                <a:schemeClr val="accent1"/>
              </a:buClr>
              <a:buSzPts val="1100"/>
              <a:buFont typeface="Geo"/>
              <a:buNone/>
              <a:defRPr sz="1100"/>
            </a:lvl9pPr>
          </a:lstStyle>
          <a:p/>
        </p:txBody>
      </p:sp>
      <p:sp>
        <p:nvSpPr>
          <p:cNvPr id="127" name="Google Shape;127;g881b0def98_0_258"/>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8" name="Google Shape;128;g881b0def98_0_258"/>
          <p:cNvSpPr txBox="1"/>
          <p:nvPr>
            <p:ph idx="1" type="body"/>
          </p:nvPr>
        </p:nvSpPr>
        <p:spPr>
          <a:xfrm>
            <a:off x="2644888" y="1257640"/>
            <a:ext cx="4008900" cy="3151500"/>
          </a:xfrm>
          <a:prstGeom prst="rect">
            <a:avLst/>
          </a:prstGeom>
          <a:noFill/>
          <a:ln>
            <a:noFill/>
          </a:ln>
        </p:spPr>
        <p:txBody>
          <a:bodyPr anchorCtr="0" anchor="ctr" bIns="34275" lIns="68575" spcFirstLastPara="1" rIns="68575" wrap="square" tIns="34275">
            <a:noAutofit/>
          </a:bodyPr>
          <a:lstStyle>
            <a:lvl1pPr indent="-323850" lvl="0" marL="457200" algn="l">
              <a:lnSpc>
                <a:spcPct val="90000"/>
              </a:lnSpc>
              <a:spcBef>
                <a:spcPts val="1400"/>
              </a:spcBef>
              <a:spcAft>
                <a:spcPts val="0"/>
              </a:spcAft>
              <a:buSzPts val="1500"/>
              <a:buFont typeface="Century Gothic"/>
              <a:buAutoNum type="arabicParenR"/>
              <a:defRPr b="1" sz="1100">
                <a:solidFill>
                  <a:schemeClr val="accent1"/>
                </a:solidFill>
              </a:defRPr>
            </a:lvl1pPr>
            <a:lvl2pPr indent="-304800" lvl="1" marL="914400" algn="l">
              <a:lnSpc>
                <a:spcPct val="90000"/>
              </a:lnSpc>
              <a:spcBef>
                <a:spcPts val="500"/>
              </a:spcBef>
              <a:spcAft>
                <a:spcPts val="0"/>
              </a:spcAft>
              <a:buSzPts val="1200"/>
              <a:buChar char="•"/>
              <a:defRPr sz="1200"/>
            </a:lvl2pPr>
            <a:lvl3pPr indent="-228600" lvl="2" marL="1371600" algn="l">
              <a:lnSpc>
                <a:spcPct val="90000"/>
              </a:lnSpc>
              <a:spcBef>
                <a:spcPts val="500"/>
              </a:spcBef>
              <a:spcAft>
                <a:spcPts val="0"/>
              </a:spcAft>
              <a:buSzPts val="1400"/>
              <a:buNone/>
              <a:defRPr sz="1100"/>
            </a:lvl3pPr>
            <a:lvl4pPr indent="-317500" lvl="3" marL="1828800" algn="l">
              <a:lnSpc>
                <a:spcPct val="90000"/>
              </a:lnSpc>
              <a:spcBef>
                <a:spcPts val="500"/>
              </a:spcBef>
              <a:spcAft>
                <a:spcPts val="0"/>
              </a:spcAft>
              <a:buSzPts val="1400"/>
              <a:buChar char="›"/>
              <a:defRPr sz="1100"/>
            </a:lvl4pPr>
            <a:lvl5pPr indent="-317500" lvl="4" marL="2286000" algn="l">
              <a:lnSpc>
                <a:spcPct val="90000"/>
              </a:lnSpc>
              <a:spcBef>
                <a:spcPts val="500"/>
              </a:spcBef>
              <a:spcAft>
                <a:spcPts val="0"/>
              </a:spcAft>
              <a:buSzPts val="1400"/>
              <a:buChar char="-"/>
              <a:defRPr sz="1100"/>
            </a:lvl5pPr>
            <a:lvl6pPr indent="-317500" lvl="5" marL="2743200" algn="l">
              <a:lnSpc>
                <a:spcPct val="90000"/>
              </a:lnSpc>
              <a:spcBef>
                <a:spcPts val="500"/>
              </a:spcBef>
              <a:spcAft>
                <a:spcPts val="0"/>
              </a:spcAft>
              <a:buClr>
                <a:schemeClr val="dk1"/>
              </a:buClr>
              <a:buSzPts val="1400"/>
              <a:buChar char="•"/>
              <a:defRPr sz="1100"/>
            </a:lvl6pPr>
            <a:lvl7pPr indent="-317500" lvl="6" marL="3200400" algn="l">
              <a:lnSpc>
                <a:spcPct val="90000"/>
              </a:lnSpc>
              <a:spcBef>
                <a:spcPts val="500"/>
              </a:spcBef>
              <a:spcAft>
                <a:spcPts val="0"/>
              </a:spcAft>
              <a:buClr>
                <a:schemeClr val="dk1"/>
              </a:buClr>
              <a:buSzPts val="1400"/>
              <a:buChar char="•"/>
              <a:defRPr sz="1100"/>
            </a:lvl7pPr>
            <a:lvl8pPr indent="-317500" lvl="7" marL="3657600" algn="l">
              <a:lnSpc>
                <a:spcPct val="90000"/>
              </a:lnSpc>
              <a:spcBef>
                <a:spcPts val="500"/>
              </a:spcBef>
              <a:spcAft>
                <a:spcPts val="0"/>
              </a:spcAft>
              <a:buClr>
                <a:schemeClr val="dk1"/>
              </a:buClr>
              <a:buSzPts val="1400"/>
              <a:buChar char="•"/>
              <a:defRPr sz="1100"/>
            </a:lvl8pPr>
            <a:lvl9pPr indent="-317500" lvl="8" marL="4114800" algn="l">
              <a:lnSpc>
                <a:spcPct val="90000"/>
              </a:lnSpc>
              <a:spcBef>
                <a:spcPts val="500"/>
              </a:spcBef>
              <a:spcAft>
                <a:spcPts val="0"/>
              </a:spcAft>
              <a:buClr>
                <a:schemeClr val="dk1"/>
              </a:buClr>
              <a:buSzPts val="1400"/>
              <a:buChar char="•"/>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g8caa040207_0_100"/>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4" name="Google Shape;134;g8caa040207_0_100"/>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5" name="Google Shape;135;g8caa040207_0_100"/>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 name="Shape 136"/>
        <p:cNvGrpSpPr/>
        <p:nvPr/>
      </p:nvGrpSpPr>
      <p:grpSpPr>
        <a:xfrm>
          <a:off x="0" y="0"/>
          <a:ext cx="0" cy="0"/>
          <a:chOff x="0" y="0"/>
          <a:chExt cx="0" cy="0"/>
        </a:xfrm>
      </p:grpSpPr>
      <p:sp>
        <p:nvSpPr>
          <p:cNvPr id="137" name="Google Shape;137;g8caa040207_0_10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g8caa040207_0_104"/>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9" name="Google Shape;139;g8caa040207_0_104"/>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40" name="Google Shape;140;g8caa040207_0_104"/>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41" name="Google Shape;141;g8caa040207_0_104"/>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2" name="Shape 142"/>
        <p:cNvGrpSpPr/>
        <p:nvPr/>
      </p:nvGrpSpPr>
      <p:grpSpPr>
        <a:xfrm>
          <a:off x="0" y="0"/>
          <a:ext cx="0" cy="0"/>
          <a:chOff x="0" y="0"/>
          <a:chExt cx="0" cy="0"/>
        </a:xfrm>
      </p:grpSpPr>
      <p:sp>
        <p:nvSpPr>
          <p:cNvPr id="143" name="Google Shape;143;g8caa040207_0_110"/>
          <p:cNvSpPr txBox="1"/>
          <p:nvPr>
            <p:ph type="title"/>
          </p:nvPr>
        </p:nvSpPr>
        <p:spPr>
          <a:xfrm>
            <a:off x="628650" y="273844"/>
            <a:ext cx="7886700" cy="994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4" name="Google Shape;144;g8caa040207_0_11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g8caa040207_0_110"/>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46" name="Google Shape;146;g8caa040207_0_110"/>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47" name="Google Shape;147;g8caa040207_0_110"/>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8" name="Shape 148"/>
        <p:cNvGrpSpPr/>
        <p:nvPr/>
      </p:nvGrpSpPr>
      <p:grpSpPr>
        <a:xfrm>
          <a:off x="0" y="0"/>
          <a:ext cx="0" cy="0"/>
          <a:chOff x="0" y="0"/>
          <a:chExt cx="0" cy="0"/>
        </a:xfrm>
      </p:grpSpPr>
      <p:sp>
        <p:nvSpPr>
          <p:cNvPr id="149" name="Google Shape;149;g8caa040207_0_116"/>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0" name="Google Shape;150;g8caa040207_0_1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151" name="Google Shape;151;g8caa040207_0_116"/>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52" name="Google Shape;152;g8caa040207_0_116"/>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53" name="Google Shape;153;g8caa040207_0_116"/>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4" name="Shape 154"/>
        <p:cNvGrpSpPr/>
        <p:nvPr/>
      </p:nvGrpSpPr>
      <p:grpSpPr>
        <a:xfrm>
          <a:off x="0" y="0"/>
          <a:ext cx="0" cy="0"/>
          <a:chOff x="0" y="0"/>
          <a:chExt cx="0" cy="0"/>
        </a:xfrm>
      </p:grpSpPr>
      <p:sp>
        <p:nvSpPr>
          <p:cNvPr id="155" name="Google Shape;155;g8caa040207_0_122"/>
          <p:cNvSpPr txBox="1"/>
          <p:nvPr>
            <p:ph type="title"/>
          </p:nvPr>
        </p:nvSpPr>
        <p:spPr>
          <a:xfrm>
            <a:off x="628650" y="273844"/>
            <a:ext cx="7886700" cy="994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6" name="Google Shape;156;g8caa040207_0_122"/>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7" name="Google Shape;157;g8caa040207_0_122"/>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8" name="Google Shape;158;g8caa040207_0_122"/>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59" name="Google Shape;159;g8caa040207_0_122"/>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60" name="Google Shape;160;g8caa040207_0_122"/>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1" name="Shape 161"/>
        <p:cNvGrpSpPr/>
        <p:nvPr/>
      </p:nvGrpSpPr>
      <p:grpSpPr>
        <a:xfrm>
          <a:off x="0" y="0"/>
          <a:ext cx="0" cy="0"/>
          <a:chOff x="0" y="0"/>
          <a:chExt cx="0" cy="0"/>
        </a:xfrm>
      </p:grpSpPr>
      <p:sp>
        <p:nvSpPr>
          <p:cNvPr id="162" name="Google Shape;162;g8caa040207_0_129"/>
          <p:cNvSpPr txBox="1"/>
          <p:nvPr>
            <p:ph type="title"/>
          </p:nvPr>
        </p:nvSpPr>
        <p:spPr>
          <a:xfrm>
            <a:off x="629841" y="273844"/>
            <a:ext cx="7886700" cy="994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3" name="Google Shape;163;g8caa040207_0_129"/>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64" name="Google Shape;164;g8caa040207_0_129"/>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g8caa040207_0_12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66" name="Google Shape;166;g8caa040207_0_129"/>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7" name="Google Shape;167;g8caa040207_0_129"/>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68" name="Google Shape;168;g8caa040207_0_129"/>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69" name="Google Shape;169;g8caa040207_0_129"/>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 name="Shape 170"/>
        <p:cNvGrpSpPr/>
        <p:nvPr/>
      </p:nvGrpSpPr>
      <p:grpSpPr>
        <a:xfrm>
          <a:off x="0" y="0"/>
          <a:ext cx="0" cy="0"/>
          <a:chOff x="0" y="0"/>
          <a:chExt cx="0" cy="0"/>
        </a:xfrm>
      </p:grpSpPr>
      <p:sp>
        <p:nvSpPr>
          <p:cNvPr id="171" name="Google Shape;171;g8caa040207_0_138"/>
          <p:cNvSpPr txBox="1"/>
          <p:nvPr>
            <p:ph type="title"/>
          </p:nvPr>
        </p:nvSpPr>
        <p:spPr>
          <a:xfrm>
            <a:off x="628650" y="273844"/>
            <a:ext cx="7886700" cy="994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2" name="Google Shape;172;g8caa040207_0_138"/>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73" name="Google Shape;173;g8caa040207_0_138"/>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74" name="Google Shape;174;g8caa040207_0_13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5" name="Shape 175"/>
        <p:cNvGrpSpPr/>
        <p:nvPr/>
      </p:nvGrpSpPr>
      <p:grpSpPr>
        <a:xfrm>
          <a:off x="0" y="0"/>
          <a:ext cx="0" cy="0"/>
          <a:chOff x="0" y="0"/>
          <a:chExt cx="0" cy="0"/>
        </a:xfrm>
      </p:grpSpPr>
      <p:sp>
        <p:nvSpPr>
          <p:cNvPr id="176" name="Google Shape;176;g8caa040207_0_14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g8caa040207_0_143"/>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78" name="Google Shape;178;g8caa040207_0_143"/>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79" name="Google Shape;179;g8caa040207_0_143"/>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0" name="Google Shape;180;g8caa040207_0_143"/>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1" name="Google Shape;181;g8caa040207_0_143"/>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g881b0def98_0_15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g881b0def98_0_15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g881b0def98_0_15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2" name="Google Shape;22;g881b0def98_0_15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g881b0def98_0_1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2" name="Shape 182"/>
        <p:cNvGrpSpPr/>
        <p:nvPr/>
      </p:nvGrpSpPr>
      <p:grpSpPr>
        <a:xfrm>
          <a:off x="0" y="0"/>
          <a:ext cx="0" cy="0"/>
          <a:chOff x="0" y="0"/>
          <a:chExt cx="0" cy="0"/>
        </a:xfrm>
      </p:grpSpPr>
      <p:sp>
        <p:nvSpPr>
          <p:cNvPr id="183" name="Google Shape;183;g8caa040207_0_15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4" name="Google Shape;184;g8caa040207_0_150"/>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85" name="Google Shape;185;g8caa040207_0_150"/>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86" name="Google Shape;186;g8caa040207_0_150"/>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7" name="Google Shape;187;g8caa040207_0_150"/>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88" name="Google Shape;188;g8caa040207_0_150"/>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9" name="Shape 189"/>
        <p:cNvGrpSpPr/>
        <p:nvPr/>
      </p:nvGrpSpPr>
      <p:grpSpPr>
        <a:xfrm>
          <a:off x="0" y="0"/>
          <a:ext cx="0" cy="0"/>
          <a:chOff x="0" y="0"/>
          <a:chExt cx="0" cy="0"/>
        </a:xfrm>
      </p:grpSpPr>
      <p:sp>
        <p:nvSpPr>
          <p:cNvPr id="190" name="Google Shape;190;g8caa040207_0_157"/>
          <p:cNvSpPr txBox="1"/>
          <p:nvPr>
            <p:ph type="title"/>
          </p:nvPr>
        </p:nvSpPr>
        <p:spPr>
          <a:xfrm>
            <a:off x="628650" y="273844"/>
            <a:ext cx="7886700" cy="994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g8caa040207_0_157"/>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g8caa040207_0_15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93" name="Google Shape;193;g8caa040207_0_157"/>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94" name="Google Shape;194;g8caa040207_0_15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5" name="Shape 195"/>
        <p:cNvGrpSpPr/>
        <p:nvPr/>
      </p:nvGrpSpPr>
      <p:grpSpPr>
        <a:xfrm>
          <a:off x="0" y="0"/>
          <a:ext cx="0" cy="0"/>
          <a:chOff x="0" y="0"/>
          <a:chExt cx="0" cy="0"/>
        </a:xfrm>
      </p:grpSpPr>
      <p:sp>
        <p:nvSpPr>
          <p:cNvPr id="196" name="Google Shape;196;g8caa040207_0_163"/>
          <p:cNvSpPr txBox="1"/>
          <p:nvPr>
            <p:ph type="title"/>
          </p:nvPr>
        </p:nvSpPr>
        <p:spPr>
          <a:xfrm rot="5400000">
            <a:off x="5350050" y="1467544"/>
            <a:ext cx="4359000" cy="1971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g8caa040207_0_163"/>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8" name="Google Shape;198;g8caa040207_0_163"/>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99" name="Google Shape;199;g8caa040207_0_163"/>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00" name="Google Shape;200;g8caa040207_0_163"/>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5" name="Shape 205"/>
        <p:cNvGrpSpPr/>
        <p:nvPr/>
      </p:nvGrpSpPr>
      <p:grpSpPr>
        <a:xfrm>
          <a:off x="0" y="0"/>
          <a:ext cx="0" cy="0"/>
          <a:chOff x="0" y="0"/>
          <a:chExt cx="0" cy="0"/>
        </a:xfrm>
      </p:grpSpPr>
      <p:sp>
        <p:nvSpPr>
          <p:cNvPr id="206" name="Google Shape;206;g96d6c17c13_0_139"/>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96d6c17c13_0_139"/>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96d6c17c13_0_139"/>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09" name="Google Shape;209;g96d6c17c13_0_139"/>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10" name="Google Shape;210;g96d6c17c13_0_1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1" name="Shape 211"/>
        <p:cNvGrpSpPr/>
        <p:nvPr/>
      </p:nvGrpSpPr>
      <p:grpSpPr>
        <a:xfrm>
          <a:off x="0" y="0"/>
          <a:ext cx="0" cy="0"/>
          <a:chOff x="0" y="0"/>
          <a:chExt cx="0" cy="0"/>
        </a:xfrm>
      </p:grpSpPr>
      <p:sp>
        <p:nvSpPr>
          <p:cNvPr id="212" name="Google Shape;212;g96d6c17c13_0_14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13" name="Google Shape;213;g96d6c17c13_0_1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g96d6c17c13_0_14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96d6c17c13_0_14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96d6c17c13_0_1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8" name="Google Shape;218;g96d6c17c13_0_14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19" name="Google Shape;219;g96d6c17c13_0_14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0" name="Shape 220"/>
        <p:cNvGrpSpPr/>
        <p:nvPr/>
      </p:nvGrpSpPr>
      <p:grpSpPr>
        <a:xfrm>
          <a:off x="0" y="0"/>
          <a:ext cx="0" cy="0"/>
          <a:chOff x="0" y="0"/>
          <a:chExt cx="0" cy="0"/>
        </a:xfrm>
      </p:grpSpPr>
      <p:sp>
        <p:nvSpPr>
          <p:cNvPr id="221" name="Google Shape;221;g96d6c17c13_0_15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96d6c17c13_0_15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96d6c17c13_0_15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4" name="Google Shape;224;g96d6c17c13_0_15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5" name="Google Shape;225;g96d6c17c13_0_154"/>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6" name="Google Shape;226;g96d6c17c13_0_15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g96d6c17c13_0_16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96d6c17c13_0_16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96d6c17c13_0_1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31" name="Google Shape;231;g96d6c17c13_0_16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2" name="Shape 232"/>
        <p:cNvGrpSpPr/>
        <p:nvPr/>
      </p:nvGrpSpPr>
      <p:grpSpPr>
        <a:xfrm>
          <a:off x="0" y="0"/>
          <a:ext cx="0" cy="0"/>
          <a:chOff x="0" y="0"/>
          <a:chExt cx="0" cy="0"/>
        </a:xfrm>
      </p:grpSpPr>
      <p:sp>
        <p:nvSpPr>
          <p:cNvPr id="233" name="Google Shape;233;g96d6c17c13_0_16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96d6c17c13_0_16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96d6c17c13_0_16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6" name="Google Shape;236;g96d6c17c13_0_16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37" name="Google Shape;237;g96d6c17c13_0_16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8" name="Shape 238"/>
        <p:cNvGrpSpPr/>
        <p:nvPr/>
      </p:nvGrpSpPr>
      <p:grpSpPr>
        <a:xfrm>
          <a:off x="0" y="0"/>
          <a:ext cx="0" cy="0"/>
          <a:chOff x="0" y="0"/>
          <a:chExt cx="0" cy="0"/>
        </a:xfrm>
      </p:grpSpPr>
      <p:sp>
        <p:nvSpPr>
          <p:cNvPr id="239" name="Google Shape;239;g96d6c17c13_0_172"/>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40" name="Google Shape;240;g96d6c17c13_0_17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881b0def98_0_15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g881b0def98_0_15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g881b0def98_0_15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8" name="Google Shape;28;g881b0def98_0_15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g881b0def98_0_15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g881b0def98_0_15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g96d6c17c13_0_175"/>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96d6c17c13_0_17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96d6c17c13_0_17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245" name="Google Shape;245;g96d6c17c13_0_175"/>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6" name="Google Shape;246;g96d6c17c13_0_17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47" name="Google Shape;247;g96d6c17c13_0_17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8" name="Shape 248"/>
        <p:cNvGrpSpPr/>
        <p:nvPr/>
      </p:nvGrpSpPr>
      <p:grpSpPr>
        <a:xfrm>
          <a:off x="0" y="0"/>
          <a:ext cx="0" cy="0"/>
          <a:chOff x="0" y="0"/>
          <a:chExt cx="0" cy="0"/>
        </a:xfrm>
      </p:grpSpPr>
      <p:sp>
        <p:nvSpPr>
          <p:cNvPr id="249" name="Google Shape;249;g96d6c17c13_0_18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96d6c17c13_0_18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96d6c17c13_0_18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252" name="Google Shape;252;g96d6c17c13_0_18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3" name="Shape 253"/>
        <p:cNvGrpSpPr/>
        <p:nvPr/>
      </p:nvGrpSpPr>
      <p:grpSpPr>
        <a:xfrm>
          <a:off x="0" y="0"/>
          <a:ext cx="0" cy="0"/>
          <a:chOff x="0" y="0"/>
          <a:chExt cx="0" cy="0"/>
        </a:xfrm>
      </p:grpSpPr>
      <p:sp>
        <p:nvSpPr>
          <p:cNvPr id="254" name="Google Shape;254;g96d6c17c13_0_187"/>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55" name="Google Shape;255;g96d6c17c13_0_187"/>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56" name="Google Shape;256;g96d6c17c13_0_18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7" name="Shape 257"/>
        <p:cNvGrpSpPr/>
        <p:nvPr/>
      </p:nvGrpSpPr>
      <p:grpSpPr>
        <a:xfrm>
          <a:off x="0" y="0"/>
          <a:ext cx="0" cy="0"/>
          <a:chOff x="0" y="0"/>
          <a:chExt cx="0" cy="0"/>
        </a:xfrm>
      </p:grpSpPr>
      <p:sp>
        <p:nvSpPr>
          <p:cNvPr id="258" name="Google Shape;258;g96d6c17c13_0_19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ver page image 1" showMasterSp="0">
  <p:cSld name="7_Cover page image_1">
    <p:bg>
      <p:bgPr>
        <a:solidFill>
          <a:srgbClr val="00966B"/>
        </a:solidFill>
      </p:bgPr>
    </p:bg>
    <p:spTree>
      <p:nvGrpSpPr>
        <p:cNvPr id="259" name="Shape 259"/>
        <p:cNvGrpSpPr/>
        <p:nvPr/>
      </p:nvGrpSpPr>
      <p:grpSpPr>
        <a:xfrm>
          <a:off x="0" y="0"/>
          <a:ext cx="0" cy="0"/>
          <a:chOff x="0" y="0"/>
          <a:chExt cx="0" cy="0"/>
        </a:xfrm>
      </p:grpSpPr>
      <p:pic>
        <p:nvPicPr>
          <p:cNvPr id="260" name="Google Shape;260;g96d6c17c13_0_193"/>
          <p:cNvPicPr preferRelativeResize="0"/>
          <p:nvPr/>
        </p:nvPicPr>
        <p:blipFill rotWithShape="1">
          <a:blip r:embed="rId2">
            <a:alphaModFix/>
          </a:blip>
          <a:srcRect b="29" l="0" r="0" t="29"/>
          <a:stretch/>
        </p:blipFill>
        <p:spPr>
          <a:xfrm>
            <a:off x="2712" y="2"/>
            <a:ext cx="9141288" cy="5143498"/>
          </a:xfrm>
          <a:prstGeom prst="rect">
            <a:avLst/>
          </a:prstGeom>
          <a:noFill/>
          <a:ln>
            <a:noFill/>
          </a:ln>
        </p:spPr>
      </p:pic>
      <p:pic>
        <p:nvPicPr>
          <p:cNvPr id="261" name="Google Shape;261;g96d6c17c13_0_193"/>
          <p:cNvPicPr preferRelativeResize="0"/>
          <p:nvPr/>
        </p:nvPicPr>
        <p:blipFill rotWithShape="1">
          <a:blip r:embed="rId3">
            <a:alphaModFix/>
          </a:blip>
          <a:srcRect b="0" l="0" r="0" t="0"/>
          <a:stretch/>
        </p:blipFill>
        <p:spPr>
          <a:xfrm>
            <a:off x="446162" y="258140"/>
            <a:ext cx="1149720" cy="848492"/>
          </a:xfrm>
          <a:prstGeom prst="rect">
            <a:avLst/>
          </a:prstGeom>
          <a:noFill/>
          <a:ln>
            <a:noFill/>
          </a:ln>
        </p:spPr>
      </p:pic>
      <p:pic>
        <p:nvPicPr>
          <p:cNvPr id="262" name="Google Shape;262;g96d6c17c13_0_193"/>
          <p:cNvPicPr preferRelativeResize="0"/>
          <p:nvPr/>
        </p:nvPicPr>
        <p:blipFill rotWithShape="1">
          <a:blip r:embed="rId4">
            <a:alphaModFix/>
          </a:blip>
          <a:srcRect b="0" l="0" r="5311" t="16611"/>
          <a:stretch/>
        </p:blipFill>
        <p:spPr>
          <a:xfrm>
            <a:off x="1354" y="854439"/>
            <a:ext cx="8655469" cy="4289057"/>
          </a:xfrm>
          <a:prstGeom prst="rect">
            <a:avLst/>
          </a:prstGeom>
          <a:noFill/>
          <a:ln>
            <a:noFill/>
          </a:ln>
        </p:spPr>
      </p:pic>
      <p:sp>
        <p:nvSpPr>
          <p:cNvPr id="263" name="Google Shape;263;g96d6c17c13_0_193"/>
          <p:cNvSpPr txBox="1"/>
          <p:nvPr>
            <p:ph idx="1" type="body"/>
          </p:nvPr>
        </p:nvSpPr>
        <p:spPr>
          <a:xfrm>
            <a:off x="956234" y="3952546"/>
            <a:ext cx="6789900" cy="437100"/>
          </a:xfrm>
          <a:prstGeom prst="rect">
            <a:avLst/>
          </a:prstGeom>
          <a:noFill/>
          <a:ln>
            <a:noFill/>
          </a:ln>
        </p:spPr>
        <p:txBody>
          <a:bodyPr anchorCtr="0" anchor="t" bIns="34275" lIns="68575" spcFirstLastPara="1" rIns="68575" wrap="square" tIns="34275">
            <a:noAutofit/>
          </a:bodyPr>
          <a:lstStyle>
            <a:lvl1pPr indent="-323850" lvl="0" marL="457200" rtl="0" algn="l">
              <a:lnSpc>
                <a:spcPct val="90000"/>
              </a:lnSpc>
              <a:spcBef>
                <a:spcPts val="1400"/>
              </a:spcBef>
              <a:spcAft>
                <a:spcPts val="0"/>
              </a:spcAft>
              <a:buSzPts val="1500"/>
              <a:buChar char=" "/>
              <a:defRPr b="1" i="0" sz="1500">
                <a:solidFill>
                  <a:schemeClr val="lt1"/>
                </a:solidFill>
                <a:latin typeface="Muli"/>
                <a:ea typeface="Muli"/>
                <a:cs typeface="Muli"/>
                <a:sym typeface="Muli"/>
              </a:defRPr>
            </a:lvl1pPr>
            <a:lvl2pPr indent="-317500" lvl="1" marL="914400" rtl="0" algn="l">
              <a:lnSpc>
                <a:spcPct val="90000"/>
              </a:lnSpc>
              <a:spcBef>
                <a:spcPts val="500"/>
              </a:spcBef>
              <a:spcAft>
                <a:spcPts val="0"/>
              </a:spcAft>
              <a:buSzPts val="1400"/>
              <a:buChar char="•"/>
              <a:defRPr sz="1100"/>
            </a:lvl2pPr>
            <a:lvl3pPr indent="-317500" lvl="2" marL="1371600" rtl="0" algn="l">
              <a:lnSpc>
                <a:spcPct val="90000"/>
              </a:lnSpc>
              <a:spcBef>
                <a:spcPts val="500"/>
              </a:spcBef>
              <a:spcAft>
                <a:spcPts val="0"/>
              </a:spcAft>
              <a:buSzPts val="1400"/>
              <a:buChar char="-"/>
              <a:defRPr sz="1100"/>
            </a:lvl3pPr>
            <a:lvl4pPr indent="-317500" lvl="3" marL="1828800" rtl="0" algn="l">
              <a:lnSpc>
                <a:spcPct val="90000"/>
              </a:lnSpc>
              <a:spcBef>
                <a:spcPts val="500"/>
              </a:spcBef>
              <a:spcAft>
                <a:spcPts val="0"/>
              </a:spcAft>
              <a:buSzPts val="1400"/>
              <a:buChar char="›"/>
              <a:defRPr sz="1100"/>
            </a:lvl4pPr>
            <a:lvl5pPr indent="-317500" lvl="4" marL="2286000" rtl="0" algn="l">
              <a:lnSpc>
                <a:spcPct val="90000"/>
              </a:lnSpc>
              <a:spcBef>
                <a:spcPts val="500"/>
              </a:spcBef>
              <a:spcAft>
                <a:spcPts val="0"/>
              </a:spcAft>
              <a:buSzPts val="14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sp>
        <p:nvSpPr>
          <p:cNvPr id="264" name="Google Shape;264;g96d6c17c13_0_193"/>
          <p:cNvSpPr txBox="1"/>
          <p:nvPr>
            <p:ph type="title"/>
          </p:nvPr>
        </p:nvSpPr>
        <p:spPr>
          <a:xfrm>
            <a:off x="956236" y="2887579"/>
            <a:ext cx="6789900" cy="9744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SzPts val="1100"/>
              <a:buNone/>
              <a:defRPr b="1" i="0" sz="2900">
                <a:solidFill>
                  <a:schemeClr val="lt1"/>
                </a:solidFill>
                <a:latin typeface="Muli"/>
                <a:ea typeface="Muli"/>
                <a:cs typeface="Muli"/>
                <a:sym typeface="Muli"/>
              </a:defRPr>
            </a:lvl1pPr>
            <a:lvl2pPr lvl="1" rtl="0" algn="l">
              <a:lnSpc>
                <a:spcPct val="90000"/>
              </a:lnSpc>
              <a:spcBef>
                <a:spcPts val="0"/>
              </a:spcBef>
              <a:spcAft>
                <a:spcPts val="0"/>
              </a:spcAft>
              <a:buSzPts val="1100"/>
              <a:buNone/>
              <a:defRPr sz="1100"/>
            </a:lvl2pPr>
            <a:lvl3pPr lvl="2" rtl="0" algn="l">
              <a:lnSpc>
                <a:spcPct val="90000"/>
              </a:lnSpc>
              <a:spcBef>
                <a:spcPts val="0"/>
              </a:spcBef>
              <a:spcAft>
                <a:spcPts val="0"/>
              </a:spcAft>
              <a:buSzPts val="1100"/>
              <a:buNone/>
              <a:defRPr sz="1100"/>
            </a:lvl3pPr>
            <a:lvl4pPr lvl="3" rtl="0" algn="l">
              <a:lnSpc>
                <a:spcPct val="90000"/>
              </a:lnSpc>
              <a:spcBef>
                <a:spcPts val="0"/>
              </a:spcBef>
              <a:spcAft>
                <a:spcPts val="0"/>
              </a:spcAft>
              <a:buSzPts val="1100"/>
              <a:buNone/>
              <a:defRPr sz="1100"/>
            </a:lvl4pPr>
            <a:lvl5pPr lvl="4" rtl="0" algn="l">
              <a:lnSpc>
                <a:spcPct val="90000"/>
              </a:lnSpc>
              <a:spcBef>
                <a:spcPts val="0"/>
              </a:spcBef>
              <a:spcAft>
                <a:spcPts val="0"/>
              </a:spcAft>
              <a:buSzPts val="1100"/>
              <a:buNone/>
              <a:defRPr sz="1100"/>
            </a:lvl5pPr>
            <a:lvl6pPr lvl="5" rtl="0" algn="l">
              <a:lnSpc>
                <a:spcPct val="90000"/>
              </a:lnSpc>
              <a:spcBef>
                <a:spcPts val="0"/>
              </a:spcBef>
              <a:spcAft>
                <a:spcPts val="0"/>
              </a:spcAft>
              <a:buSzPts val="1100"/>
              <a:buNone/>
              <a:defRPr sz="1100"/>
            </a:lvl6pPr>
            <a:lvl7pPr lvl="6" rtl="0" algn="l">
              <a:lnSpc>
                <a:spcPct val="90000"/>
              </a:lnSpc>
              <a:spcBef>
                <a:spcPts val="0"/>
              </a:spcBef>
              <a:spcAft>
                <a:spcPts val="0"/>
              </a:spcAft>
              <a:buSzPts val="1100"/>
              <a:buNone/>
              <a:defRPr sz="1100"/>
            </a:lvl7pPr>
            <a:lvl8pPr lvl="7" rtl="0" algn="l">
              <a:lnSpc>
                <a:spcPct val="90000"/>
              </a:lnSpc>
              <a:spcBef>
                <a:spcPts val="0"/>
              </a:spcBef>
              <a:spcAft>
                <a:spcPts val="0"/>
              </a:spcAft>
              <a:buSzPts val="1100"/>
              <a:buNone/>
              <a:defRPr sz="1100"/>
            </a:lvl8pPr>
            <a:lvl9pPr lvl="8" rtl="0" algn="l">
              <a:lnSpc>
                <a:spcPct val="90000"/>
              </a:lnSpc>
              <a:spcBef>
                <a:spcPts val="0"/>
              </a:spcBef>
              <a:spcAft>
                <a:spcPts val="0"/>
              </a:spcAft>
              <a:buSzPts val="1100"/>
              <a:buNone/>
              <a:defRPr sz="11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5" name="Shape 265"/>
        <p:cNvGrpSpPr/>
        <p:nvPr/>
      </p:nvGrpSpPr>
      <p:grpSpPr>
        <a:xfrm>
          <a:off x="0" y="0"/>
          <a:ext cx="0" cy="0"/>
          <a:chOff x="0" y="0"/>
          <a:chExt cx="0" cy="0"/>
        </a:xfrm>
      </p:grpSpPr>
      <p:sp>
        <p:nvSpPr>
          <p:cNvPr id="266" name="Google Shape;266;g96d6c17c13_0_199"/>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1pPr>
            <a:lvl2pPr indent="0" lvl="1"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2pPr>
            <a:lvl3pPr indent="0" lvl="2"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3pPr>
            <a:lvl4pPr indent="0" lvl="3"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4pPr>
            <a:lvl5pPr indent="0" lvl="4"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5pPr>
            <a:lvl6pPr indent="0" lvl="5"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6pPr>
            <a:lvl7pPr indent="0" lvl="6"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7pPr>
            <a:lvl8pPr indent="0" lvl="7"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8pPr>
            <a:lvl9pPr indent="0" lvl="8"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9pPr>
          </a:lstStyle>
          <a:p>
            <a:pPr indent="0" lvl="0" marL="0" rtl="0" algn="l">
              <a:spcBef>
                <a:spcPts val="0"/>
              </a:spcBef>
              <a:spcAft>
                <a:spcPts val="0"/>
              </a:spcAft>
              <a:buNone/>
            </a:pPr>
            <a:fld id="{00000000-1234-1234-1234-123412341234}" type="slidenum">
              <a:rPr lang="en"/>
              <a:t>‹#›</a:t>
            </a:fld>
            <a:endParaRPr/>
          </a:p>
        </p:txBody>
      </p:sp>
      <p:sp>
        <p:nvSpPr>
          <p:cNvPr id="267" name="Google Shape;267;g96d6c17c13_0_199"/>
          <p:cNvSpPr txBox="1"/>
          <p:nvPr>
            <p:ph type="title"/>
          </p:nvPr>
        </p:nvSpPr>
        <p:spPr>
          <a:xfrm>
            <a:off x="416719" y="213122"/>
            <a:ext cx="8302200" cy="738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i="0" sz="2400">
                <a:latin typeface="Muli"/>
                <a:ea typeface="Muli"/>
                <a:cs typeface="Muli"/>
                <a:sym typeface="Muli"/>
              </a:defRPr>
            </a:lvl1pPr>
            <a:lvl2pPr lvl="1" rtl="0" algn="l">
              <a:lnSpc>
                <a:spcPct val="90000"/>
              </a:lnSpc>
              <a:spcBef>
                <a:spcPts val="0"/>
              </a:spcBef>
              <a:spcAft>
                <a:spcPts val="0"/>
              </a:spcAft>
              <a:buSzPts val="1100"/>
              <a:buNone/>
              <a:defRPr sz="1100"/>
            </a:lvl2pPr>
            <a:lvl3pPr lvl="2" rtl="0" algn="l">
              <a:lnSpc>
                <a:spcPct val="90000"/>
              </a:lnSpc>
              <a:spcBef>
                <a:spcPts val="0"/>
              </a:spcBef>
              <a:spcAft>
                <a:spcPts val="0"/>
              </a:spcAft>
              <a:buSzPts val="1100"/>
              <a:buNone/>
              <a:defRPr sz="1100"/>
            </a:lvl3pPr>
            <a:lvl4pPr lvl="3" rtl="0" algn="l">
              <a:lnSpc>
                <a:spcPct val="90000"/>
              </a:lnSpc>
              <a:spcBef>
                <a:spcPts val="0"/>
              </a:spcBef>
              <a:spcAft>
                <a:spcPts val="0"/>
              </a:spcAft>
              <a:buSzPts val="1100"/>
              <a:buNone/>
              <a:defRPr sz="1100"/>
            </a:lvl4pPr>
            <a:lvl5pPr lvl="4" rtl="0" algn="l">
              <a:lnSpc>
                <a:spcPct val="90000"/>
              </a:lnSpc>
              <a:spcBef>
                <a:spcPts val="0"/>
              </a:spcBef>
              <a:spcAft>
                <a:spcPts val="0"/>
              </a:spcAft>
              <a:buSzPts val="1100"/>
              <a:buNone/>
              <a:defRPr sz="1100"/>
            </a:lvl5pPr>
            <a:lvl6pPr lvl="5" rtl="0" algn="l">
              <a:lnSpc>
                <a:spcPct val="90000"/>
              </a:lnSpc>
              <a:spcBef>
                <a:spcPts val="0"/>
              </a:spcBef>
              <a:spcAft>
                <a:spcPts val="0"/>
              </a:spcAft>
              <a:buSzPts val="1100"/>
              <a:buNone/>
              <a:defRPr sz="1100"/>
            </a:lvl6pPr>
            <a:lvl7pPr lvl="6" rtl="0" algn="l">
              <a:lnSpc>
                <a:spcPct val="90000"/>
              </a:lnSpc>
              <a:spcBef>
                <a:spcPts val="0"/>
              </a:spcBef>
              <a:spcAft>
                <a:spcPts val="0"/>
              </a:spcAft>
              <a:buSzPts val="1100"/>
              <a:buNone/>
              <a:defRPr sz="1100"/>
            </a:lvl7pPr>
            <a:lvl8pPr lvl="7" rtl="0" algn="l">
              <a:lnSpc>
                <a:spcPct val="90000"/>
              </a:lnSpc>
              <a:spcBef>
                <a:spcPts val="0"/>
              </a:spcBef>
              <a:spcAft>
                <a:spcPts val="0"/>
              </a:spcAft>
              <a:buSzPts val="1100"/>
              <a:buNone/>
              <a:defRPr sz="1100"/>
            </a:lvl8pPr>
            <a:lvl9pPr lvl="8" rtl="0" algn="l">
              <a:lnSpc>
                <a:spcPct val="90000"/>
              </a:lnSpc>
              <a:spcBef>
                <a:spcPts val="0"/>
              </a:spcBef>
              <a:spcAft>
                <a:spcPts val="0"/>
              </a:spcAft>
              <a:buSzPts val="1100"/>
              <a:buNone/>
              <a:defRPr sz="11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mall image">
  <p:cSld name="1_Three column small image 7">
    <p:spTree>
      <p:nvGrpSpPr>
        <p:cNvPr id="268" name="Shape 268"/>
        <p:cNvGrpSpPr/>
        <p:nvPr/>
      </p:nvGrpSpPr>
      <p:grpSpPr>
        <a:xfrm>
          <a:off x="0" y="0"/>
          <a:ext cx="0" cy="0"/>
          <a:chOff x="0" y="0"/>
          <a:chExt cx="0" cy="0"/>
        </a:xfrm>
      </p:grpSpPr>
      <p:sp>
        <p:nvSpPr>
          <p:cNvPr id="269" name="Google Shape;269;g96d6c17c13_0_202"/>
          <p:cNvSpPr txBox="1"/>
          <p:nvPr>
            <p:ph type="title"/>
          </p:nvPr>
        </p:nvSpPr>
        <p:spPr>
          <a:xfrm>
            <a:off x="416689" y="212641"/>
            <a:ext cx="8301600" cy="738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accent1"/>
              </a:buClr>
              <a:buSzPts val="3000"/>
              <a:buFont typeface="Geo"/>
              <a:buNone/>
              <a:defRPr sz="1100"/>
            </a:lvl1pPr>
            <a:lvl2pPr lvl="1" rtl="0" algn="l">
              <a:lnSpc>
                <a:spcPct val="90000"/>
              </a:lnSpc>
              <a:spcBef>
                <a:spcPts val="0"/>
              </a:spcBef>
              <a:spcAft>
                <a:spcPts val="0"/>
              </a:spcAft>
              <a:buClr>
                <a:schemeClr val="accent1"/>
              </a:buClr>
              <a:buSzPts val="1100"/>
              <a:buFont typeface="Geo"/>
              <a:buNone/>
              <a:defRPr sz="1100"/>
            </a:lvl2pPr>
            <a:lvl3pPr lvl="2" rtl="0" algn="l">
              <a:lnSpc>
                <a:spcPct val="90000"/>
              </a:lnSpc>
              <a:spcBef>
                <a:spcPts val="0"/>
              </a:spcBef>
              <a:spcAft>
                <a:spcPts val="0"/>
              </a:spcAft>
              <a:buClr>
                <a:schemeClr val="accent1"/>
              </a:buClr>
              <a:buSzPts val="1100"/>
              <a:buFont typeface="Geo"/>
              <a:buNone/>
              <a:defRPr sz="1100"/>
            </a:lvl3pPr>
            <a:lvl4pPr lvl="3" rtl="0" algn="l">
              <a:lnSpc>
                <a:spcPct val="90000"/>
              </a:lnSpc>
              <a:spcBef>
                <a:spcPts val="0"/>
              </a:spcBef>
              <a:spcAft>
                <a:spcPts val="0"/>
              </a:spcAft>
              <a:buClr>
                <a:schemeClr val="accent1"/>
              </a:buClr>
              <a:buSzPts val="1100"/>
              <a:buFont typeface="Geo"/>
              <a:buNone/>
              <a:defRPr sz="1100"/>
            </a:lvl4pPr>
            <a:lvl5pPr lvl="4" rtl="0" algn="l">
              <a:lnSpc>
                <a:spcPct val="90000"/>
              </a:lnSpc>
              <a:spcBef>
                <a:spcPts val="0"/>
              </a:spcBef>
              <a:spcAft>
                <a:spcPts val="0"/>
              </a:spcAft>
              <a:buClr>
                <a:schemeClr val="accent1"/>
              </a:buClr>
              <a:buSzPts val="1100"/>
              <a:buFont typeface="Geo"/>
              <a:buNone/>
              <a:defRPr sz="1100"/>
            </a:lvl5pPr>
            <a:lvl6pPr lvl="5" rtl="0" algn="l">
              <a:lnSpc>
                <a:spcPct val="90000"/>
              </a:lnSpc>
              <a:spcBef>
                <a:spcPts val="0"/>
              </a:spcBef>
              <a:spcAft>
                <a:spcPts val="0"/>
              </a:spcAft>
              <a:buClr>
                <a:schemeClr val="accent1"/>
              </a:buClr>
              <a:buSzPts val="1100"/>
              <a:buFont typeface="Geo"/>
              <a:buNone/>
              <a:defRPr sz="1100"/>
            </a:lvl6pPr>
            <a:lvl7pPr lvl="6" rtl="0" algn="l">
              <a:lnSpc>
                <a:spcPct val="90000"/>
              </a:lnSpc>
              <a:spcBef>
                <a:spcPts val="0"/>
              </a:spcBef>
              <a:spcAft>
                <a:spcPts val="0"/>
              </a:spcAft>
              <a:buClr>
                <a:schemeClr val="accent1"/>
              </a:buClr>
              <a:buSzPts val="1100"/>
              <a:buFont typeface="Geo"/>
              <a:buNone/>
              <a:defRPr sz="1100"/>
            </a:lvl7pPr>
            <a:lvl8pPr lvl="7" rtl="0" algn="l">
              <a:lnSpc>
                <a:spcPct val="90000"/>
              </a:lnSpc>
              <a:spcBef>
                <a:spcPts val="0"/>
              </a:spcBef>
              <a:spcAft>
                <a:spcPts val="0"/>
              </a:spcAft>
              <a:buClr>
                <a:schemeClr val="accent1"/>
              </a:buClr>
              <a:buSzPts val="1100"/>
              <a:buFont typeface="Geo"/>
              <a:buNone/>
              <a:defRPr sz="1100"/>
            </a:lvl8pPr>
            <a:lvl9pPr lvl="8" rtl="0" algn="l">
              <a:lnSpc>
                <a:spcPct val="90000"/>
              </a:lnSpc>
              <a:spcBef>
                <a:spcPts val="0"/>
              </a:spcBef>
              <a:spcAft>
                <a:spcPts val="0"/>
              </a:spcAft>
              <a:buClr>
                <a:schemeClr val="accent1"/>
              </a:buClr>
              <a:buSzPts val="1100"/>
              <a:buFont typeface="Geo"/>
              <a:buNone/>
              <a:defRPr sz="1100"/>
            </a:lvl9pPr>
          </a:lstStyle>
          <a:p/>
        </p:txBody>
      </p:sp>
      <p:sp>
        <p:nvSpPr>
          <p:cNvPr id="270" name="Google Shape;270;g96d6c17c13_0_202"/>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1pPr>
            <a:lvl2pPr indent="0" lvl="1"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2pPr>
            <a:lvl3pPr indent="0" lvl="2"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3pPr>
            <a:lvl4pPr indent="0" lvl="3"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4pPr>
            <a:lvl5pPr indent="0" lvl="4"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5pPr>
            <a:lvl6pPr indent="0" lvl="5"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6pPr>
            <a:lvl7pPr indent="0" lvl="6"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7pPr>
            <a:lvl8pPr indent="0" lvl="7"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8pPr>
            <a:lvl9pPr indent="0" lvl="8"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9pPr>
          </a:lstStyle>
          <a:p>
            <a:pPr indent="0" lvl="0" marL="0" rtl="0" algn="l">
              <a:spcBef>
                <a:spcPts val="0"/>
              </a:spcBef>
              <a:spcAft>
                <a:spcPts val="0"/>
              </a:spcAft>
              <a:buNone/>
            </a:pPr>
            <a:fld id="{00000000-1234-1234-1234-123412341234}" type="slidenum">
              <a:rPr lang="en"/>
              <a:t>‹#›</a:t>
            </a:fld>
            <a:endParaRPr/>
          </a:p>
        </p:txBody>
      </p:sp>
      <p:sp>
        <p:nvSpPr>
          <p:cNvPr id="271" name="Google Shape;271;g96d6c17c13_0_202"/>
          <p:cNvSpPr txBox="1"/>
          <p:nvPr>
            <p:ph idx="1" type="body"/>
          </p:nvPr>
        </p:nvSpPr>
        <p:spPr>
          <a:xfrm>
            <a:off x="2644888" y="1257640"/>
            <a:ext cx="4008900" cy="3151500"/>
          </a:xfrm>
          <a:prstGeom prst="rect">
            <a:avLst/>
          </a:prstGeom>
          <a:noFill/>
          <a:ln>
            <a:noFill/>
          </a:ln>
        </p:spPr>
        <p:txBody>
          <a:bodyPr anchorCtr="0" anchor="ctr" bIns="34275" lIns="68575" spcFirstLastPara="1" rIns="68575" wrap="square" tIns="34275">
            <a:noAutofit/>
          </a:bodyPr>
          <a:lstStyle>
            <a:lvl1pPr indent="-323850" lvl="0" marL="457200" rtl="0" algn="l">
              <a:lnSpc>
                <a:spcPct val="90000"/>
              </a:lnSpc>
              <a:spcBef>
                <a:spcPts val="1400"/>
              </a:spcBef>
              <a:spcAft>
                <a:spcPts val="0"/>
              </a:spcAft>
              <a:buSzPts val="1500"/>
              <a:buFont typeface="Century Gothic"/>
              <a:buAutoNum type="arabicParenR"/>
              <a:defRPr b="1" sz="1100">
                <a:solidFill>
                  <a:schemeClr val="accent1"/>
                </a:solidFill>
              </a:defRPr>
            </a:lvl1pPr>
            <a:lvl2pPr indent="-304800" lvl="1" marL="914400" rtl="0" algn="l">
              <a:lnSpc>
                <a:spcPct val="90000"/>
              </a:lnSpc>
              <a:spcBef>
                <a:spcPts val="500"/>
              </a:spcBef>
              <a:spcAft>
                <a:spcPts val="0"/>
              </a:spcAft>
              <a:buSzPts val="1200"/>
              <a:buChar char="•"/>
              <a:defRPr sz="1200"/>
            </a:lvl2pPr>
            <a:lvl3pPr indent="-228600" lvl="2" marL="1371600" rtl="0" algn="l">
              <a:lnSpc>
                <a:spcPct val="90000"/>
              </a:lnSpc>
              <a:spcBef>
                <a:spcPts val="500"/>
              </a:spcBef>
              <a:spcAft>
                <a:spcPts val="0"/>
              </a:spcAft>
              <a:buSzPts val="1400"/>
              <a:buNone/>
              <a:defRPr sz="1100"/>
            </a:lvl3pPr>
            <a:lvl4pPr indent="-317500" lvl="3" marL="1828800" rtl="0" algn="l">
              <a:lnSpc>
                <a:spcPct val="90000"/>
              </a:lnSpc>
              <a:spcBef>
                <a:spcPts val="500"/>
              </a:spcBef>
              <a:spcAft>
                <a:spcPts val="0"/>
              </a:spcAft>
              <a:buSzPts val="1400"/>
              <a:buChar char="›"/>
              <a:defRPr sz="1100"/>
            </a:lvl4pPr>
            <a:lvl5pPr indent="-317500" lvl="4" marL="2286000" rtl="0" algn="l">
              <a:lnSpc>
                <a:spcPct val="90000"/>
              </a:lnSpc>
              <a:spcBef>
                <a:spcPts val="500"/>
              </a:spcBef>
              <a:spcAft>
                <a:spcPts val="0"/>
              </a:spcAft>
              <a:buSzPts val="14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ver page image 2 1" showMasterSp="0">
  <p:cSld name="8_Cover page image_2_1">
    <p:bg>
      <p:bgPr>
        <a:solidFill>
          <a:srgbClr val="00966B"/>
        </a:solidFill>
      </p:bgPr>
    </p:bg>
    <p:spTree>
      <p:nvGrpSpPr>
        <p:cNvPr id="272" name="Shape 272"/>
        <p:cNvGrpSpPr/>
        <p:nvPr/>
      </p:nvGrpSpPr>
      <p:grpSpPr>
        <a:xfrm>
          <a:off x="0" y="0"/>
          <a:ext cx="0" cy="0"/>
          <a:chOff x="0" y="0"/>
          <a:chExt cx="0" cy="0"/>
        </a:xfrm>
      </p:grpSpPr>
      <p:pic>
        <p:nvPicPr>
          <p:cNvPr id="273" name="Google Shape;273;g96d6c17c13_0_206"/>
          <p:cNvPicPr preferRelativeResize="0"/>
          <p:nvPr/>
        </p:nvPicPr>
        <p:blipFill rotWithShape="1">
          <a:blip r:embed="rId2">
            <a:alphaModFix/>
          </a:blip>
          <a:srcRect b="29" l="0" r="0" t="29"/>
          <a:stretch/>
        </p:blipFill>
        <p:spPr>
          <a:xfrm>
            <a:off x="1354" y="0"/>
            <a:ext cx="9141288" cy="5143498"/>
          </a:xfrm>
          <a:prstGeom prst="rect">
            <a:avLst/>
          </a:prstGeom>
          <a:noFill/>
          <a:ln>
            <a:noFill/>
          </a:ln>
        </p:spPr>
      </p:pic>
      <p:pic>
        <p:nvPicPr>
          <p:cNvPr id="274" name="Google Shape;274;g96d6c17c13_0_206"/>
          <p:cNvPicPr preferRelativeResize="0"/>
          <p:nvPr/>
        </p:nvPicPr>
        <p:blipFill rotWithShape="1">
          <a:blip r:embed="rId3">
            <a:alphaModFix/>
          </a:blip>
          <a:srcRect b="0" l="0" r="5311" t="16611"/>
          <a:stretch/>
        </p:blipFill>
        <p:spPr>
          <a:xfrm>
            <a:off x="1354" y="854439"/>
            <a:ext cx="8655469" cy="4289057"/>
          </a:xfrm>
          <a:prstGeom prst="rect">
            <a:avLst/>
          </a:prstGeom>
          <a:noFill/>
          <a:ln>
            <a:noFill/>
          </a:ln>
        </p:spPr>
      </p:pic>
      <p:sp>
        <p:nvSpPr>
          <p:cNvPr id="275" name="Google Shape;275;g96d6c17c13_0_206"/>
          <p:cNvSpPr txBox="1"/>
          <p:nvPr>
            <p:ph type="title"/>
          </p:nvPr>
        </p:nvSpPr>
        <p:spPr>
          <a:xfrm>
            <a:off x="956236" y="2815390"/>
            <a:ext cx="6789900" cy="164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i="0" sz="3400">
                <a:solidFill>
                  <a:schemeClr val="lt1"/>
                </a:solidFill>
                <a:latin typeface="Muli"/>
                <a:ea typeface="Muli"/>
                <a:cs typeface="Muli"/>
                <a:sym typeface="Muli"/>
              </a:defRPr>
            </a:lvl1pPr>
            <a:lvl2pPr lvl="1" rtl="0" algn="l">
              <a:lnSpc>
                <a:spcPct val="90000"/>
              </a:lnSpc>
              <a:spcBef>
                <a:spcPts val="0"/>
              </a:spcBef>
              <a:spcAft>
                <a:spcPts val="0"/>
              </a:spcAft>
              <a:buSzPts val="1100"/>
              <a:buNone/>
              <a:defRPr sz="1100"/>
            </a:lvl2pPr>
            <a:lvl3pPr lvl="2" rtl="0" algn="l">
              <a:lnSpc>
                <a:spcPct val="90000"/>
              </a:lnSpc>
              <a:spcBef>
                <a:spcPts val="0"/>
              </a:spcBef>
              <a:spcAft>
                <a:spcPts val="0"/>
              </a:spcAft>
              <a:buSzPts val="1100"/>
              <a:buNone/>
              <a:defRPr sz="1100"/>
            </a:lvl3pPr>
            <a:lvl4pPr lvl="3" rtl="0" algn="l">
              <a:lnSpc>
                <a:spcPct val="90000"/>
              </a:lnSpc>
              <a:spcBef>
                <a:spcPts val="0"/>
              </a:spcBef>
              <a:spcAft>
                <a:spcPts val="0"/>
              </a:spcAft>
              <a:buSzPts val="1100"/>
              <a:buNone/>
              <a:defRPr sz="1100"/>
            </a:lvl4pPr>
            <a:lvl5pPr lvl="4" rtl="0" algn="l">
              <a:lnSpc>
                <a:spcPct val="90000"/>
              </a:lnSpc>
              <a:spcBef>
                <a:spcPts val="0"/>
              </a:spcBef>
              <a:spcAft>
                <a:spcPts val="0"/>
              </a:spcAft>
              <a:buSzPts val="1100"/>
              <a:buNone/>
              <a:defRPr sz="1100"/>
            </a:lvl5pPr>
            <a:lvl6pPr lvl="5" rtl="0" algn="l">
              <a:lnSpc>
                <a:spcPct val="90000"/>
              </a:lnSpc>
              <a:spcBef>
                <a:spcPts val="0"/>
              </a:spcBef>
              <a:spcAft>
                <a:spcPts val="0"/>
              </a:spcAft>
              <a:buSzPts val="1100"/>
              <a:buNone/>
              <a:defRPr sz="1100"/>
            </a:lvl6pPr>
            <a:lvl7pPr lvl="6" rtl="0" algn="l">
              <a:lnSpc>
                <a:spcPct val="90000"/>
              </a:lnSpc>
              <a:spcBef>
                <a:spcPts val="0"/>
              </a:spcBef>
              <a:spcAft>
                <a:spcPts val="0"/>
              </a:spcAft>
              <a:buSzPts val="1100"/>
              <a:buNone/>
              <a:defRPr sz="1100"/>
            </a:lvl7pPr>
            <a:lvl8pPr lvl="7" rtl="0" algn="l">
              <a:lnSpc>
                <a:spcPct val="90000"/>
              </a:lnSpc>
              <a:spcBef>
                <a:spcPts val="0"/>
              </a:spcBef>
              <a:spcAft>
                <a:spcPts val="0"/>
              </a:spcAft>
              <a:buSzPts val="1100"/>
              <a:buNone/>
              <a:defRPr sz="1100"/>
            </a:lvl8pPr>
            <a:lvl9pPr lvl="8" rtl="0" algn="l">
              <a:lnSpc>
                <a:spcPct val="90000"/>
              </a:lnSpc>
              <a:spcBef>
                <a:spcPts val="0"/>
              </a:spcBef>
              <a:spcAft>
                <a:spcPts val="0"/>
              </a:spcAft>
              <a:buSzPts val="1100"/>
              <a:buNone/>
              <a:defRPr sz="11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ver page image 1 1 1 1" showMasterSp="0">
  <p:cSld name="8_Cover page image_1_1_1_1">
    <p:bg>
      <p:bgPr>
        <a:solidFill>
          <a:srgbClr val="00966B"/>
        </a:solidFill>
      </p:bgPr>
    </p:bg>
    <p:spTree>
      <p:nvGrpSpPr>
        <p:cNvPr id="276" name="Shape 276"/>
        <p:cNvGrpSpPr/>
        <p:nvPr/>
      </p:nvGrpSpPr>
      <p:grpSpPr>
        <a:xfrm>
          <a:off x="0" y="0"/>
          <a:ext cx="0" cy="0"/>
          <a:chOff x="0" y="0"/>
          <a:chExt cx="0" cy="0"/>
        </a:xfrm>
      </p:grpSpPr>
      <p:pic>
        <p:nvPicPr>
          <p:cNvPr id="277" name="Google Shape;277;g96d6c17c13_0_210"/>
          <p:cNvPicPr preferRelativeResize="0"/>
          <p:nvPr/>
        </p:nvPicPr>
        <p:blipFill rotWithShape="1">
          <a:blip r:embed="rId2">
            <a:alphaModFix/>
          </a:blip>
          <a:srcRect b="29" l="0" r="0" t="29"/>
          <a:stretch/>
        </p:blipFill>
        <p:spPr>
          <a:xfrm>
            <a:off x="1354" y="0"/>
            <a:ext cx="9141288" cy="5143498"/>
          </a:xfrm>
          <a:prstGeom prst="rect">
            <a:avLst/>
          </a:prstGeom>
          <a:noFill/>
          <a:ln>
            <a:noFill/>
          </a:ln>
        </p:spPr>
      </p:pic>
      <p:pic>
        <p:nvPicPr>
          <p:cNvPr id="278" name="Google Shape;278;g96d6c17c13_0_210"/>
          <p:cNvPicPr preferRelativeResize="0"/>
          <p:nvPr/>
        </p:nvPicPr>
        <p:blipFill rotWithShape="1">
          <a:blip r:embed="rId3">
            <a:alphaModFix/>
          </a:blip>
          <a:srcRect b="0" l="0" r="5311" t="16611"/>
          <a:stretch/>
        </p:blipFill>
        <p:spPr>
          <a:xfrm>
            <a:off x="1354" y="854439"/>
            <a:ext cx="8655469" cy="4289057"/>
          </a:xfrm>
          <a:prstGeom prst="rect">
            <a:avLst/>
          </a:prstGeom>
          <a:noFill/>
          <a:ln>
            <a:noFill/>
          </a:ln>
        </p:spPr>
      </p:pic>
      <p:sp>
        <p:nvSpPr>
          <p:cNvPr id="279" name="Google Shape;279;g96d6c17c13_0_210"/>
          <p:cNvSpPr txBox="1"/>
          <p:nvPr>
            <p:ph type="title"/>
          </p:nvPr>
        </p:nvSpPr>
        <p:spPr>
          <a:xfrm>
            <a:off x="956236" y="2815390"/>
            <a:ext cx="6789900" cy="164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i="0" sz="3400">
                <a:solidFill>
                  <a:schemeClr val="lt1"/>
                </a:solidFill>
                <a:latin typeface="Muli"/>
                <a:ea typeface="Muli"/>
                <a:cs typeface="Muli"/>
                <a:sym typeface="Muli"/>
              </a:defRPr>
            </a:lvl1pPr>
            <a:lvl2pPr lvl="1" rtl="0" algn="l">
              <a:lnSpc>
                <a:spcPct val="90000"/>
              </a:lnSpc>
              <a:spcBef>
                <a:spcPts val="0"/>
              </a:spcBef>
              <a:spcAft>
                <a:spcPts val="0"/>
              </a:spcAft>
              <a:buSzPts val="1100"/>
              <a:buNone/>
              <a:defRPr sz="1100"/>
            </a:lvl2pPr>
            <a:lvl3pPr lvl="2" rtl="0" algn="l">
              <a:lnSpc>
                <a:spcPct val="90000"/>
              </a:lnSpc>
              <a:spcBef>
                <a:spcPts val="0"/>
              </a:spcBef>
              <a:spcAft>
                <a:spcPts val="0"/>
              </a:spcAft>
              <a:buSzPts val="1100"/>
              <a:buNone/>
              <a:defRPr sz="1100"/>
            </a:lvl3pPr>
            <a:lvl4pPr lvl="3" rtl="0" algn="l">
              <a:lnSpc>
                <a:spcPct val="90000"/>
              </a:lnSpc>
              <a:spcBef>
                <a:spcPts val="0"/>
              </a:spcBef>
              <a:spcAft>
                <a:spcPts val="0"/>
              </a:spcAft>
              <a:buSzPts val="1100"/>
              <a:buNone/>
              <a:defRPr sz="1100"/>
            </a:lvl4pPr>
            <a:lvl5pPr lvl="4" rtl="0" algn="l">
              <a:lnSpc>
                <a:spcPct val="90000"/>
              </a:lnSpc>
              <a:spcBef>
                <a:spcPts val="0"/>
              </a:spcBef>
              <a:spcAft>
                <a:spcPts val="0"/>
              </a:spcAft>
              <a:buSzPts val="1100"/>
              <a:buNone/>
              <a:defRPr sz="1100"/>
            </a:lvl5pPr>
            <a:lvl6pPr lvl="5" rtl="0" algn="l">
              <a:lnSpc>
                <a:spcPct val="90000"/>
              </a:lnSpc>
              <a:spcBef>
                <a:spcPts val="0"/>
              </a:spcBef>
              <a:spcAft>
                <a:spcPts val="0"/>
              </a:spcAft>
              <a:buSzPts val="1100"/>
              <a:buNone/>
              <a:defRPr sz="1100"/>
            </a:lvl6pPr>
            <a:lvl7pPr lvl="6" rtl="0" algn="l">
              <a:lnSpc>
                <a:spcPct val="90000"/>
              </a:lnSpc>
              <a:spcBef>
                <a:spcPts val="0"/>
              </a:spcBef>
              <a:spcAft>
                <a:spcPts val="0"/>
              </a:spcAft>
              <a:buSzPts val="1100"/>
              <a:buNone/>
              <a:defRPr sz="1100"/>
            </a:lvl7pPr>
            <a:lvl8pPr lvl="7" rtl="0" algn="l">
              <a:lnSpc>
                <a:spcPct val="90000"/>
              </a:lnSpc>
              <a:spcBef>
                <a:spcPts val="0"/>
              </a:spcBef>
              <a:spcAft>
                <a:spcPts val="0"/>
              </a:spcAft>
              <a:buSzPts val="1100"/>
              <a:buNone/>
              <a:defRPr sz="1100"/>
            </a:lvl8pPr>
            <a:lvl9pPr lvl="8" rtl="0" algn="l">
              <a:lnSpc>
                <a:spcPct val="90000"/>
              </a:lnSpc>
              <a:spcBef>
                <a:spcPts val="0"/>
              </a:spcBef>
              <a:spcAft>
                <a:spcPts val="0"/>
              </a:spcAft>
              <a:buSzPts val="1100"/>
              <a:buNone/>
              <a:defRPr sz="11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ver page image 1 1 1 1 1 1" showMasterSp="0">
  <p:cSld name="8_Cover page image_1_1_1_1_1_1">
    <p:bg>
      <p:bgPr>
        <a:solidFill>
          <a:srgbClr val="00966B"/>
        </a:solidFill>
      </p:bgPr>
    </p:bg>
    <p:spTree>
      <p:nvGrpSpPr>
        <p:cNvPr id="280" name="Shape 280"/>
        <p:cNvGrpSpPr/>
        <p:nvPr/>
      </p:nvGrpSpPr>
      <p:grpSpPr>
        <a:xfrm>
          <a:off x="0" y="0"/>
          <a:ext cx="0" cy="0"/>
          <a:chOff x="0" y="0"/>
          <a:chExt cx="0" cy="0"/>
        </a:xfrm>
      </p:grpSpPr>
      <p:pic>
        <p:nvPicPr>
          <p:cNvPr id="281" name="Google Shape;281;g96d6c17c13_0_214"/>
          <p:cNvPicPr preferRelativeResize="0"/>
          <p:nvPr/>
        </p:nvPicPr>
        <p:blipFill rotWithShape="1">
          <a:blip r:embed="rId2">
            <a:alphaModFix/>
          </a:blip>
          <a:srcRect b="29" l="0" r="0" t="29"/>
          <a:stretch/>
        </p:blipFill>
        <p:spPr>
          <a:xfrm>
            <a:off x="1354" y="0"/>
            <a:ext cx="9141288" cy="5143498"/>
          </a:xfrm>
          <a:prstGeom prst="rect">
            <a:avLst/>
          </a:prstGeom>
          <a:noFill/>
          <a:ln>
            <a:noFill/>
          </a:ln>
        </p:spPr>
      </p:pic>
      <p:pic>
        <p:nvPicPr>
          <p:cNvPr id="282" name="Google Shape;282;g96d6c17c13_0_214"/>
          <p:cNvPicPr preferRelativeResize="0"/>
          <p:nvPr/>
        </p:nvPicPr>
        <p:blipFill rotWithShape="1">
          <a:blip r:embed="rId3">
            <a:alphaModFix/>
          </a:blip>
          <a:srcRect b="0" l="0" r="5311" t="16611"/>
          <a:stretch/>
        </p:blipFill>
        <p:spPr>
          <a:xfrm>
            <a:off x="1354" y="854439"/>
            <a:ext cx="8655469" cy="4289057"/>
          </a:xfrm>
          <a:prstGeom prst="rect">
            <a:avLst/>
          </a:prstGeom>
          <a:noFill/>
          <a:ln>
            <a:noFill/>
          </a:ln>
        </p:spPr>
      </p:pic>
      <p:sp>
        <p:nvSpPr>
          <p:cNvPr id="283" name="Google Shape;283;g96d6c17c13_0_214"/>
          <p:cNvSpPr txBox="1"/>
          <p:nvPr>
            <p:ph type="title"/>
          </p:nvPr>
        </p:nvSpPr>
        <p:spPr>
          <a:xfrm>
            <a:off x="956236" y="2815390"/>
            <a:ext cx="6789900" cy="164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i="0" sz="3400">
                <a:solidFill>
                  <a:schemeClr val="lt1"/>
                </a:solidFill>
                <a:latin typeface="Muli"/>
                <a:ea typeface="Muli"/>
                <a:cs typeface="Muli"/>
                <a:sym typeface="Muli"/>
              </a:defRPr>
            </a:lvl1pPr>
            <a:lvl2pPr lvl="1" rtl="0" algn="l">
              <a:lnSpc>
                <a:spcPct val="90000"/>
              </a:lnSpc>
              <a:spcBef>
                <a:spcPts val="0"/>
              </a:spcBef>
              <a:spcAft>
                <a:spcPts val="0"/>
              </a:spcAft>
              <a:buSzPts val="1100"/>
              <a:buNone/>
              <a:defRPr sz="1100"/>
            </a:lvl2pPr>
            <a:lvl3pPr lvl="2" rtl="0" algn="l">
              <a:lnSpc>
                <a:spcPct val="90000"/>
              </a:lnSpc>
              <a:spcBef>
                <a:spcPts val="0"/>
              </a:spcBef>
              <a:spcAft>
                <a:spcPts val="0"/>
              </a:spcAft>
              <a:buSzPts val="1100"/>
              <a:buNone/>
              <a:defRPr sz="1100"/>
            </a:lvl3pPr>
            <a:lvl4pPr lvl="3" rtl="0" algn="l">
              <a:lnSpc>
                <a:spcPct val="90000"/>
              </a:lnSpc>
              <a:spcBef>
                <a:spcPts val="0"/>
              </a:spcBef>
              <a:spcAft>
                <a:spcPts val="0"/>
              </a:spcAft>
              <a:buSzPts val="1100"/>
              <a:buNone/>
              <a:defRPr sz="1100"/>
            </a:lvl4pPr>
            <a:lvl5pPr lvl="4" rtl="0" algn="l">
              <a:lnSpc>
                <a:spcPct val="90000"/>
              </a:lnSpc>
              <a:spcBef>
                <a:spcPts val="0"/>
              </a:spcBef>
              <a:spcAft>
                <a:spcPts val="0"/>
              </a:spcAft>
              <a:buSzPts val="1100"/>
              <a:buNone/>
              <a:defRPr sz="1100"/>
            </a:lvl5pPr>
            <a:lvl6pPr lvl="5" rtl="0" algn="l">
              <a:lnSpc>
                <a:spcPct val="90000"/>
              </a:lnSpc>
              <a:spcBef>
                <a:spcPts val="0"/>
              </a:spcBef>
              <a:spcAft>
                <a:spcPts val="0"/>
              </a:spcAft>
              <a:buSzPts val="1100"/>
              <a:buNone/>
              <a:defRPr sz="1100"/>
            </a:lvl6pPr>
            <a:lvl7pPr lvl="6" rtl="0" algn="l">
              <a:lnSpc>
                <a:spcPct val="90000"/>
              </a:lnSpc>
              <a:spcBef>
                <a:spcPts val="0"/>
              </a:spcBef>
              <a:spcAft>
                <a:spcPts val="0"/>
              </a:spcAft>
              <a:buSzPts val="1100"/>
              <a:buNone/>
              <a:defRPr sz="1100"/>
            </a:lvl7pPr>
            <a:lvl8pPr lvl="7" rtl="0" algn="l">
              <a:lnSpc>
                <a:spcPct val="90000"/>
              </a:lnSpc>
              <a:spcBef>
                <a:spcPts val="0"/>
              </a:spcBef>
              <a:spcAft>
                <a:spcPts val="0"/>
              </a:spcAft>
              <a:buSzPts val="1100"/>
              <a:buNone/>
              <a:defRPr sz="1100"/>
            </a:lvl8pPr>
            <a:lvl9pPr lvl="8" rtl="0" algn="l">
              <a:lnSpc>
                <a:spcPct val="9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g881b0def98_0_164"/>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g881b0def98_0_16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g881b0def98_0_16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5" name="Google Shape;35;g881b0def98_0_16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mall image">
  <p:cSld name="1_Three column small image 4">
    <p:spTree>
      <p:nvGrpSpPr>
        <p:cNvPr id="284" name="Shape 284"/>
        <p:cNvGrpSpPr/>
        <p:nvPr/>
      </p:nvGrpSpPr>
      <p:grpSpPr>
        <a:xfrm>
          <a:off x="0" y="0"/>
          <a:ext cx="0" cy="0"/>
          <a:chOff x="0" y="0"/>
          <a:chExt cx="0" cy="0"/>
        </a:xfrm>
      </p:grpSpPr>
      <p:sp>
        <p:nvSpPr>
          <p:cNvPr id="285" name="Google Shape;285;g96d6c17c13_0_218"/>
          <p:cNvSpPr txBox="1"/>
          <p:nvPr>
            <p:ph type="title"/>
          </p:nvPr>
        </p:nvSpPr>
        <p:spPr>
          <a:xfrm>
            <a:off x="416689" y="212641"/>
            <a:ext cx="8301600" cy="738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accent1"/>
              </a:buClr>
              <a:buSzPts val="3000"/>
              <a:buFont typeface="Geo"/>
              <a:buNone/>
              <a:defRPr sz="1100"/>
            </a:lvl1pPr>
            <a:lvl2pPr lvl="1" rtl="0" algn="l">
              <a:lnSpc>
                <a:spcPct val="90000"/>
              </a:lnSpc>
              <a:spcBef>
                <a:spcPts val="0"/>
              </a:spcBef>
              <a:spcAft>
                <a:spcPts val="0"/>
              </a:spcAft>
              <a:buClr>
                <a:schemeClr val="accent1"/>
              </a:buClr>
              <a:buSzPts val="1100"/>
              <a:buFont typeface="Geo"/>
              <a:buNone/>
              <a:defRPr sz="1100"/>
            </a:lvl2pPr>
            <a:lvl3pPr lvl="2" rtl="0" algn="l">
              <a:lnSpc>
                <a:spcPct val="90000"/>
              </a:lnSpc>
              <a:spcBef>
                <a:spcPts val="0"/>
              </a:spcBef>
              <a:spcAft>
                <a:spcPts val="0"/>
              </a:spcAft>
              <a:buClr>
                <a:schemeClr val="accent1"/>
              </a:buClr>
              <a:buSzPts val="1100"/>
              <a:buFont typeface="Geo"/>
              <a:buNone/>
              <a:defRPr sz="1100"/>
            </a:lvl3pPr>
            <a:lvl4pPr lvl="3" rtl="0" algn="l">
              <a:lnSpc>
                <a:spcPct val="90000"/>
              </a:lnSpc>
              <a:spcBef>
                <a:spcPts val="0"/>
              </a:spcBef>
              <a:spcAft>
                <a:spcPts val="0"/>
              </a:spcAft>
              <a:buClr>
                <a:schemeClr val="accent1"/>
              </a:buClr>
              <a:buSzPts val="1100"/>
              <a:buFont typeface="Geo"/>
              <a:buNone/>
              <a:defRPr sz="1100"/>
            </a:lvl4pPr>
            <a:lvl5pPr lvl="4" rtl="0" algn="l">
              <a:lnSpc>
                <a:spcPct val="90000"/>
              </a:lnSpc>
              <a:spcBef>
                <a:spcPts val="0"/>
              </a:spcBef>
              <a:spcAft>
                <a:spcPts val="0"/>
              </a:spcAft>
              <a:buClr>
                <a:schemeClr val="accent1"/>
              </a:buClr>
              <a:buSzPts val="1100"/>
              <a:buFont typeface="Geo"/>
              <a:buNone/>
              <a:defRPr sz="1100"/>
            </a:lvl5pPr>
            <a:lvl6pPr lvl="5" rtl="0" algn="l">
              <a:lnSpc>
                <a:spcPct val="90000"/>
              </a:lnSpc>
              <a:spcBef>
                <a:spcPts val="0"/>
              </a:spcBef>
              <a:spcAft>
                <a:spcPts val="0"/>
              </a:spcAft>
              <a:buClr>
                <a:schemeClr val="accent1"/>
              </a:buClr>
              <a:buSzPts val="1100"/>
              <a:buFont typeface="Geo"/>
              <a:buNone/>
              <a:defRPr sz="1100"/>
            </a:lvl6pPr>
            <a:lvl7pPr lvl="6" rtl="0" algn="l">
              <a:lnSpc>
                <a:spcPct val="90000"/>
              </a:lnSpc>
              <a:spcBef>
                <a:spcPts val="0"/>
              </a:spcBef>
              <a:spcAft>
                <a:spcPts val="0"/>
              </a:spcAft>
              <a:buClr>
                <a:schemeClr val="accent1"/>
              </a:buClr>
              <a:buSzPts val="1100"/>
              <a:buFont typeface="Geo"/>
              <a:buNone/>
              <a:defRPr sz="1100"/>
            </a:lvl7pPr>
            <a:lvl8pPr lvl="7" rtl="0" algn="l">
              <a:lnSpc>
                <a:spcPct val="90000"/>
              </a:lnSpc>
              <a:spcBef>
                <a:spcPts val="0"/>
              </a:spcBef>
              <a:spcAft>
                <a:spcPts val="0"/>
              </a:spcAft>
              <a:buClr>
                <a:schemeClr val="accent1"/>
              </a:buClr>
              <a:buSzPts val="1100"/>
              <a:buFont typeface="Geo"/>
              <a:buNone/>
              <a:defRPr sz="1100"/>
            </a:lvl8pPr>
            <a:lvl9pPr lvl="8" rtl="0" algn="l">
              <a:lnSpc>
                <a:spcPct val="90000"/>
              </a:lnSpc>
              <a:spcBef>
                <a:spcPts val="0"/>
              </a:spcBef>
              <a:spcAft>
                <a:spcPts val="0"/>
              </a:spcAft>
              <a:buClr>
                <a:schemeClr val="accent1"/>
              </a:buClr>
              <a:buSzPts val="1100"/>
              <a:buFont typeface="Geo"/>
              <a:buNone/>
              <a:defRPr sz="1100"/>
            </a:lvl9pPr>
          </a:lstStyle>
          <a:p/>
        </p:txBody>
      </p:sp>
      <p:sp>
        <p:nvSpPr>
          <p:cNvPr id="286" name="Google Shape;286;g96d6c17c13_0_218"/>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1pPr>
            <a:lvl2pPr indent="0" lvl="1"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2pPr>
            <a:lvl3pPr indent="0" lvl="2"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3pPr>
            <a:lvl4pPr indent="0" lvl="3"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4pPr>
            <a:lvl5pPr indent="0" lvl="4"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5pPr>
            <a:lvl6pPr indent="0" lvl="5"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6pPr>
            <a:lvl7pPr indent="0" lvl="6"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7pPr>
            <a:lvl8pPr indent="0" lvl="7"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8pPr>
            <a:lvl9pPr indent="0" lvl="8"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9pPr>
          </a:lstStyle>
          <a:p>
            <a:pPr indent="0" lvl="0" marL="0" rtl="0" algn="l">
              <a:spcBef>
                <a:spcPts val="0"/>
              </a:spcBef>
              <a:spcAft>
                <a:spcPts val="0"/>
              </a:spcAft>
              <a:buNone/>
            </a:pPr>
            <a:fld id="{00000000-1234-1234-1234-123412341234}" type="slidenum">
              <a:rPr lang="en"/>
              <a:t>‹#›</a:t>
            </a:fld>
            <a:endParaRPr/>
          </a:p>
        </p:txBody>
      </p:sp>
      <p:sp>
        <p:nvSpPr>
          <p:cNvPr id="287" name="Google Shape;287;g96d6c17c13_0_218"/>
          <p:cNvSpPr txBox="1"/>
          <p:nvPr>
            <p:ph idx="1" type="body"/>
          </p:nvPr>
        </p:nvSpPr>
        <p:spPr>
          <a:xfrm>
            <a:off x="416690" y="1506080"/>
            <a:ext cx="2213700" cy="4311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900"/>
              </a:spcBef>
              <a:spcAft>
                <a:spcPts val="0"/>
              </a:spcAft>
              <a:buSzPts val="1500"/>
              <a:buNone/>
              <a:defRPr b="1" i="0" sz="1500">
                <a:solidFill>
                  <a:schemeClr val="accent1"/>
                </a:solidFill>
                <a:latin typeface="Muli"/>
                <a:ea typeface="Muli"/>
                <a:cs typeface="Muli"/>
                <a:sym typeface="Muli"/>
              </a:defRPr>
            </a:lvl1pPr>
            <a:lvl2pPr indent="-228600" lvl="1" marL="914400" rtl="0" algn="l">
              <a:lnSpc>
                <a:spcPct val="90000"/>
              </a:lnSpc>
              <a:spcBef>
                <a:spcPts val="500"/>
              </a:spcBef>
              <a:spcAft>
                <a:spcPts val="0"/>
              </a:spcAft>
              <a:buSzPts val="1800"/>
              <a:buNone/>
              <a:defRPr b="1" sz="1800"/>
            </a:lvl2pPr>
            <a:lvl3pPr indent="-228600" lvl="2" marL="1371600" rtl="0" algn="l">
              <a:lnSpc>
                <a:spcPct val="90000"/>
              </a:lnSpc>
              <a:spcBef>
                <a:spcPts val="500"/>
              </a:spcBef>
              <a:spcAft>
                <a:spcPts val="0"/>
              </a:spcAft>
              <a:buSzPts val="1700"/>
              <a:buNone/>
              <a:defRPr b="1" sz="1700"/>
            </a:lvl3pPr>
            <a:lvl4pPr indent="-228600" lvl="3" marL="1828800" rtl="0" algn="l">
              <a:lnSpc>
                <a:spcPct val="90000"/>
              </a:lnSpc>
              <a:spcBef>
                <a:spcPts val="500"/>
              </a:spcBef>
              <a:spcAft>
                <a:spcPts val="0"/>
              </a:spcAft>
              <a:buSzPts val="1500"/>
              <a:buNone/>
              <a:defRPr b="1" sz="1500"/>
            </a:lvl4pPr>
            <a:lvl5pPr indent="-228600" lvl="4" marL="2286000" rtl="0" algn="l">
              <a:lnSpc>
                <a:spcPct val="90000"/>
              </a:lnSpc>
              <a:spcBef>
                <a:spcPts val="500"/>
              </a:spcBef>
              <a:spcAft>
                <a:spcPts val="0"/>
              </a:spcAft>
              <a:buSzPts val="1500"/>
              <a:buNone/>
              <a:defRPr b="1" sz="1500"/>
            </a:lvl5pPr>
            <a:lvl6pPr indent="-228600" lvl="5" marL="2743200" rtl="0" algn="l">
              <a:lnSpc>
                <a:spcPct val="90000"/>
              </a:lnSpc>
              <a:spcBef>
                <a:spcPts val="500"/>
              </a:spcBef>
              <a:spcAft>
                <a:spcPts val="0"/>
              </a:spcAft>
              <a:buClr>
                <a:schemeClr val="dk1"/>
              </a:buClr>
              <a:buSzPts val="1500"/>
              <a:buNone/>
              <a:defRPr b="1" sz="1500"/>
            </a:lvl6pPr>
            <a:lvl7pPr indent="-228600" lvl="6" marL="3200400" rtl="0" algn="l">
              <a:lnSpc>
                <a:spcPct val="90000"/>
              </a:lnSpc>
              <a:spcBef>
                <a:spcPts val="500"/>
              </a:spcBef>
              <a:spcAft>
                <a:spcPts val="0"/>
              </a:spcAft>
              <a:buClr>
                <a:schemeClr val="dk1"/>
              </a:buClr>
              <a:buSzPts val="1500"/>
              <a:buNone/>
              <a:defRPr b="1" sz="1500"/>
            </a:lvl7pPr>
            <a:lvl8pPr indent="-228600" lvl="7" marL="3657600" rtl="0" algn="l">
              <a:lnSpc>
                <a:spcPct val="90000"/>
              </a:lnSpc>
              <a:spcBef>
                <a:spcPts val="500"/>
              </a:spcBef>
              <a:spcAft>
                <a:spcPts val="0"/>
              </a:spcAft>
              <a:buClr>
                <a:schemeClr val="dk1"/>
              </a:buClr>
              <a:buSzPts val="1500"/>
              <a:buNone/>
              <a:defRPr b="1" sz="1500"/>
            </a:lvl8pPr>
            <a:lvl9pPr indent="-228600" lvl="8" marL="4114800" rtl="0" algn="l">
              <a:lnSpc>
                <a:spcPct val="90000"/>
              </a:lnSpc>
              <a:spcBef>
                <a:spcPts val="500"/>
              </a:spcBef>
              <a:spcAft>
                <a:spcPts val="0"/>
              </a:spcAft>
              <a:buClr>
                <a:schemeClr val="dk1"/>
              </a:buClr>
              <a:buSzPts val="1500"/>
              <a:buNone/>
              <a:defRPr b="1" sz="1500"/>
            </a:lvl9pPr>
          </a:lstStyle>
          <a:p/>
        </p:txBody>
      </p:sp>
      <p:sp>
        <p:nvSpPr>
          <p:cNvPr id="288" name="Google Shape;288;g96d6c17c13_0_218"/>
          <p:cNvSpPr txBox="1"/>
          <p:nvPr>
            <p:ph idx="2" type="body"/>
          </p:nvPr>
        </p:nvSpPr>
        <p:spPr>
          <a:xfrm>
            <a:off x="416690" y="2013287"/>
            <a:ext cx="2213700" cy="5586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100"/>
              <a:buNone/>
              <a:defRPr sz="1100"/>
            </a:lvl1pPr>
            <a:lvl2pPr indent="-298450" lvl="1" marL="914400" rtl="0" algn="l">
              <a:lnSpc>
                <a:spcPct val="90000"/>
              </a:lnSpc>
              <a:spcBef>
                <a:spcPts val="900"/>
              </a:spcBef>
              <a:spcAft>
                <a:spcPts val="0"/>
              </a:spcAft>
              <a:buSzPts val="1100"/>
              <a:buChar char="•"/>
              <a:defRPr sz="1100"/>
            </a:lvl2pPr>
            <a:lvl3pPr indent="-298450" lvl="2" marL="1371600" rtl="0" algn="l">
              <a:lnSpc>
                <a:spcPct val="90000"/>
              </a:lnSpc>
              <a:spcBef>
                <a:spcPts val="500"/>
              </a:spcBef>
              <a:spcAft>
                <a:spcPts val="0"/>
              </a:spcAft>
              <a:buSzPts val="1100"/>
              <a:buChar char="-"/>
              <a:defRPr sz="1100"/>
            </a:lvl3pPr>
            <a:lvl4pPr indent="-298450" lvl="3" marL="1828800" rtl="0" algn="l">
              <a:lnSpc>
                <a:spcPct val="90000"/>
              </a:lnSpc>
              <a:spcBef>
                <a:spcPts val="500"/>
              </a:spcBef>
              <a:spcAft>
                <a:spcPts val="0"/>
              </a:spcAft>
              <a:buSzPts val="1100"/>
              <a:buChar char="›"/>
              <a:defRPr sz="1100"/>
            </a:lvl4pPr>
            <a:lvl5pPr indent="-298450" lvl="4" marL="2286000" rtl="0" algn="l">
              <a:lnSpc>
                <a:spcPct val="90000"/>
              </a:lnSpc>
              <a:spcBef>
                <a:spcPts val="500"/>
              </a:spcBef>
              <a:spcAft>
                <a:spcPts val="0"/>
              </a:spcAft>
              <a:buSzPts val="11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sp>
        <p:nvSpPr>
          <p:cNvPr id="289" name="Google Shape;289;g96d6c17c13_0_218"/>
          <p:cNvSpPr txBox="1"/>
          <p:nvPr>
            <p:ph idx="3" type="body"/>
          </p:nvPr>
        </p:nvSpPr>
        <p:spPr>
          <a:xfrm>
            <a:off x="3466180" y="1506080"/>
            <a:ext cx="2213700" cy="4311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900"/>
              </a:spcBef>
              <a:spcAft>
                <a:spcPts val="0"/>
              </a:spcAft>
              <a:buSzPts val="1500"/>
              <a:buNone/>
              <a:defRPr b="1" i="0" sz="1500">
                <a:solidFill>
                  <a:schemeClr val="accent1"/>
                </a:solidFill>
                <a:latin typeface="Muli"/>
                <a:ea typeface="Muli"/>
                <a:cs typeface="Muli"/>
                <a:sym typeface="Muli"/>
              </a:defRPr>
            </a:lvl1pPr>
            <a:lvl2pPr indent="-228600" lvl="1" marL="914400" rtl="0" algn="l">
              <a:lnSpc>
                <a:spcPct val="90000"/>
              </a:lnSpc>
              <a:spcBef>
                <a:spcPts val="500"/>
              </a:spcBef>
              <a:spcAft>
                <a:spcPts val="0"/>
              </a:spcAft>
              <a:buSzPts val="1800"/>
              <a:buNone/>
              <a:defRPr b="1" sz="1800"/>
            </a:lvl2pPr>
            <a:lvl3pPr indent="-228600" lvl="2" marL="1371600" rtl="0" algn="l">
              <a:lnSpc>
                <a:spcPct val="90000"/>
              </a:lnSpc>
              <a:spcBef>
                <a:spcPts val="500"/>
              </a:spcBef>
              <a:spcAft>
                <a:spcPts val="0"/>
              </a:spcAft>
              <a:buSzPts val="1700"/>
              <a:buNone/>
              <a:defRPr b="1" sz="1700"/>
            </a:lvl3pPr>
            <a:lvl4pPr indent="-228600" lvl="3" marL="1828800" rtl="0" algn="l">
              <a:lnSpc>
                <a:spcPct val="90000"/>
              </a:lnSpc>
              <a:spcBef>
                <a:spcPts val="500"/>
              </a:spcBef>
              <a:spcAft>
                <a:spcPts val="0"/>
              </a:spcAft>
              <a:buSzPts val="1500"/>
              <a:buNone/>
              <a:defRPr b="1" sz="1500"/>
            </a:lvl4pPr>
            <a:lvl5pPr indent="-228600" lvl="4" marL="2286000" rtl="0" algn="l">
              <a:lnSpc>
                <a:spcPct val="90000"/>
              </a:lnSpc>
              <a:spcBef>
                <a:spcPts val="500"/>
              </a:spcBef>
              <a:spcAft>
                <a:spcPts val="0"/>
              </a:spcAft>
              <a:buSzPts val="1500"/>
              <a:buNone/>
              <a:defRPr b="1" sz="1500"/>
            </a:lvl5pPr>
            <a:lvl6pPr indent="-228600" lvl="5" marL="2743200" rtl="0" algn="l">
              <a:lnSpc>
                <a:spcPct val="90000"/>
              </a:lnSpc>
              <a:spcBef>
                <a:spcPts val="500"/>
              </a:spcBef>
              <a:spcAft>
                <a:spcPts val="0"/>
              </a:spcAft>
              <a:buClr>
                <a:schemeClr val="dk1"/>
              </a:buClr>
              <a:buSzPts val="1500"/>
              <a:buNone/>
              <a:defRPr b="1" sz="1500"/>
            </a:lvl6pPr>
            <a:lvl7pPr indent="-228600" lvl="6" marL="3200400" rtl="0" algn="l">
              <a:lnSpc>
                <a:spcPct val="90000"/>
              </a:lnSpc>
              <a:spcBef>
                <a:spcPts val="500"/>
              </a:spcBef>
              <a:spcAft>
                <a:spcPts val="0"/>
              </a:spcAft>
              <a:buClr>
                <a:schemeClr val="dk1"/>
              </a:buClr>
              <a:buSzPts val="1500"/>
              <a:buNone/>
              <a:defRPr b="1" sz="1500"/>
            </a:lvl7pPr>
            <a:lvl8pPr indent="-228600" lvl="7" marL="3657600" rtl="0" algn="l">
              <a:lnSpc>
                <a:spcPct val="90000"/>
              </a:lnSpc>
              <a:spcBef>
                <a:spcPts val="500"/>
              </a:spcBef>
              <a:spcAft>
                <a:spcPts val="0"/>
              </a:spcAft>
              <a:buClr>
                <a:schemeClr val="dk1"/>
              </a:buClr>
              <a:buSzPts val="1500"/>
              <a:buNone/>
              <a:defRPr b="1" sz="1500"/>
            </a:lvl8pPr>
            <a:lvl9pPr indent="-228600" lvl="8" marL="4114800" rtl="0" algn="l">
              <a:lnSpc>
                <a:spcPct val="90000"/>
              </a:lnSpc>
              <a:spcBef>
                <a:spcPts val="500"/>
              </a:spcBef>
              <a:spcAft>
                <a:spcPts val="0"/>
              </a:spcAft>
              <a:buClr>
                <a:schemeClr val="dk1"/>
              </a:buClr>
              <a:buSzPts val="1500"/>
              <a:buNone/>
              <a:defRPr b="1" sz="1500"/>
            </a:lvl9pPr>
          </a:lstStyle>
          <a:p/>
        </p:txBody>
      </p:sp>
      <p:sp>
        <p:nvSpPr>
          <p:cNvPr id="290" name="Google Shape;290;g96d6c17c13_0_218"/>
          <p:cNvSpPr txBox="1"/>
          <p:nvPr>
            <p:ph idx="4" type="body"/>
          </p:nvPr>
        </p:nvSpPr>
        <p:spPr>
          <a:xfrm>
            <a:off x="3466180" y="2013287"/>
            <a:ext cx="2213700" cy="5586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100"/>
              <a:buNone/>
              <a:defRPr sz="1100"/>
            </a:lvl1pPr>
            <a:lvl2pPr indent="-298450" lvl="1" marL="914400" rtl="0" algn="l">
              <a:lnSpc>
                <a:spcPct val="90000"/>
              </a:lnSpc>
              <a:spcBef>
                <a:spcPts val="900"/>
              </a:spcBef>
              <a:spcAft>
                <a:spcPts val="0"/>
              </a:spcAft>
              <a:buSzPts val="1100"/>
              <a:buChar char="•"/>
              <a:defRPr sz="1100"/>
            </a:lvl2pPr>
            <a:lvl3pPr indent="-298450" lvl="2" marL="1371600" rtl="0" algn="l">
              <a:lnSpc>
                <a:spcPct val="90000"/>
              </a:lnSpc>
              <a:spcBef>
                <a:spcPts val="500"/>
              </a:spcBef>
              <a:spcAft>
                <a:spcPts val="0"/>
              </a:spcAft>
              <a:buSzPts val="1100"/>
              <a:buChar char="-"/>
              <a:defRPr sz="1100"/>
            </a:lvl3pPr>
            <a:lvl4pPr indent="-298450" lvl="3" marL="1828800" rtl="0" algn="l">
              <a:lnSpc>
                <a:spcPct val="90000"/>
              </a:lnSpc>
              <a:spcBef>
                <a:spcPts val="500"/>
              </a:spcBef>
              <a:spcAft>
                <a:spcPts val="0"/>
              </a:spcAft>
              <a:buSzPts val="1100"/>
              <a:buChar char="›"/>
              <a:defRPr sz="1100"/>
            </a:lvl4pPr>
            <a:lvl5pPr indent="-298450" lvl="4" marL="2286000" rtl="0" algn="l">
              <a:lnSpc>
                <a:spcPct val="90000"/>
              </a:lnSpc>
              <a:spcBef>
                <a:spcPts val="500"/>
              </a:spcBef>
              <a:spcAft>
                <a:spcPts val="0"/>
              </a:spcAft>
              <a:buSzPts val="11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sp>
        <p:nvSpPr>
          <p:cNvPr id="291" name="Google Shape;291;g96d6c17c13_0_218"/>
          <p:cNvSpPr txBox="1"/>
          <p:nvPr>
            <p:ph idx="5" type="body"/>
          </p:nvPr>
        </p:nvSpPr>
        <p:spPr>
          <a:xfrm>
            <a:off x="6504653" y="1506080"/>
            <a:ext cx="2213700" cy="4311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900"/>
              </a:spcBef>
              <a:spcAft>
                <a:spcPts val="0"/>
              </a:spcAft>
              <a:buSzPts val="1500"/>
              <a:buNone/>
              <a:defRPr b="1" i="0" sz="1500">
                <a:solidFill>
                  <a:schemeClr val="accent1"/>
                </a:solidFill>
                <a:latin typeface="Muli"/>
                <a:ea typeface="Muli"/>
                <a:cs typeface="Muli"/>
                <a:sym typeface="Muli"/>
              </a:defRPr>
            </a:lvl1pPr>
            <a:lvl2pPr indent="-228600" lvl="1" marL="914400" rtl="0" algn="l">
              <a:lnSpc>
                <a:spcPct val="90000"/>
              </a:lnSpc>
              <a:spcBef>
                <a:spcPts val="500"/>
              </a:spcBef>
              <a:spcAft>
                <a:spcPts val="0"/>
              </a:spcAft>
              <a:buSzPts val="1800"/>
              <a:buNone/>
              <a:defRPr b="1" sz="1800"/>
            </a:lvl2pPr>
            <a:lvl3pPr indent="-228600" lvl="2" marL="1371600" rtl="0" algn="l">
              <a:lnSpc>
                <a:spcPct val="90000"/>
              </a:lnSpc>
              <a:spcBef>
                <a:spcPts val="500"/>
              </a:spcBef>
              <a:spcAft>
                <a:spcPts val="0"/>
              </a:spcAft>
              <a:buSzPts val="1700"/>
              <a:buNone/>
              <a:defRPr b="1" sz="1700"/>
            </a:lvl3pPr>
            <a:lvl4pPr indent="-228600" lvl="3" marL="1828800" rtl="0" algn="l">
              <a:lnSpc>
                <a:spcPct val="90000"/>
              </a:lnSpc>
              <a:spcBef>
                <a:spcPts val="500"/>
              </a:spcBef>
              <a:spcAft>
                <a:spcPts val="0"/>
              </a:spcAft>
              <a:buSzPts val="1500"/>
              <a:buNone/>
              <a:defRPr b="1" sz="1500"/>
            </a:lvl4pPr>
            <a:lvl5pPr indent="-228600" lvl="4" marL="2286000" rtl="0" algn="l">
              <a:lnSpc>
                <a:spcPct val="90000"/>
              </a:lnSpc>
              <a:spcBef>
                <a:spcPts val="500"/>
              </a:spcBef>
              <a:spcAft>
                <a:spcPts val="0"/>
              </a:spcAft>
              <a:buSzPts val="1500"/>
              <a:buNone/>
              <a:defRPr b="1" sz="1500"/>
            </a:lvl5pPr>
            <a:lvl6pPr indent="-228600" lvl="5" marL="2743200" rtl="0" algn="l">
              <a:lnSpc>
                <a:spcPct val="90000"/>
              </a:lnSpc>
              <a:spcBef>
                <a:spcPts val="500"/>
              </a:spcBef>
              <a:spcAft>
                <a:spcPts val="0"/>
              </a:spcAft>
              <a:buClr>
                <a:schemeClr val="dk1"/>
              </a:buClr>
              <a:buSzPts val="1500"/>
              <a:buNone/>
              <a:defRPr b="1" sz="1500"/>
            </a:lvl6pPr>
            <a:lvl7pPr indent="-228600" lvl="6" marL="3200400" rtl="0" algn="l">
              <a:lnSpc>
                <a:spcPct val="90000"/>
              </a:lnSpc>
              <a:spcBef>
                <a:spcPts val="500"/>
              </a:spcBef>
              <a:spcAft>
                <a:spcPts val="0"/>
              </a:spcAft>
              <a:buClr>
                <a:schemeClr val="dk1"/>
              </a:buClr>
              <a:buSzPts val="1500"/>
              <a:buNone/>
              <a:defRPr b="1" sz="1500"/>
            </a:lvl7pPr>
            <a:lvl8pPr indent="-228600" lvl="7" marL="3657600" rtl="0" algn="l">
              <a:lnSpc>
                <a:spcPct val="90000"/>
              </a:lnSpc>
              <a:spcBef>
                <a:spcPts val="500"/>
              </a:spcBef>
              <a:spcAft>
                <a:spcPts val="0"/>
              </a:spcAft>
              <a:buClr>
                <a:schemeClr val="dk1"/>
              </a:buClr>
              <a:buSzPts val="1500"/>
              <a:buNone/>
              <a:defRPr b="1" sz="1500"/>
            </a:lvl8pPr>
            <a:lvl9pPr indent="-228600" lvl="8" marL="4114800" rtl="0" algn="l">
              <a:lnSpc>
                <a:spcPct val="90000"/>
              </a:lnSpc>
              <a:spcBef>
                <a:spcPts val="500"/>
              </a:spcBef>
              <a:spcAft>
                <a:spcPts val="0"/>
              </a:spcAft>
              <a:buClr>
                <a:schemeClr val="dk1"/>
              </a:buClr>
              <a:buSzPts val="1500"/>
              <a:buNone/>
              <a:defRPr b="1" sz="1500"/>
            </a:lvl9pPr>
          </a:lstStyle>
          <a:p/>
        </p:txBody>
      </p:sp>
      <p:sp>
        <p:nvSpPr>
          <p:cNvPr id="292" name="Google Shape;292;g96d6c17c13_0_218"/>
          <p:cNvSpPr txBox="1"/>
          <p:nvPr>
            <p:ph idx="6" type="body"/>
          </p:nvPr>
        </p:nvSpPr>
        <p:spPr>
          <a:xfrm>
            <a:off x="6504653" y="2013287"/>
            <a:ext cx="2213700" cy="5586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100"/>
              <a:buNone/>
              <a:defRPr sz="1100"/>
            </a:lvl1pPr>
            <a:lvl2pPr indent="-298450" lvl="1" marL="914400" rtl="0" algn="l">
              <a:lnSpc>
                <a:spcPct val="90000"/>
              </a:lnSpc>
              <a:spcBef>
                <a:spcPts val="900"/>
              </a:spcBef>
              <a:spcAft>
                <a:spcPts val="0"/>
              </a:spcAft>
              <a:buSzPts val="1100"/>
              <a:buChar char="•"/>
              <a:defRPr sz="1100"/>
            </a:lvl2pPr>
            <a:lvl3pPr indent="-298450" lvl="2" marL="1371600" rtl="0" algn="l">
              <a:lnSpc>
                <a:spcPct val="90000"/>
              </a:lnSpc>
              <a:spcBef>
                <a:spcPts val="500"/>
              </a:spcBef>
              <a:spcAft>
                <a:spcPts val="0"/>
              </a:spcAft>
              <a:buSzPts val="1100"/>
              <a:buChar char="-"/>
              <a:defRPr sz="1100"/>
            </a:lvl3pPr>
            <a:lvl4pPr indent="-298450" lvl="3" marL="1828800" rtl="0" algn="l">
              <a:lnSpc>
                <a:spcPct val="90000"/>
              </a:lnSpc>
              <a:spcBef>
                <a:spcPts val="500"/>
              </a:spcBef>
              <a:spcAft>
                <a:spcPts val="0"/>
              </a:spcAft>
              <a:buSzPts val="1100"/>
              <a:buChar char="›"/>
              <a:defRPr sz="1100"/>
            </a:lvl4pPr>
            <a:lvl5pPr indent="-298450" lvl="4" marL="2286000" rtl="0" algn="l">
              <a:lnSpc>
                <a:spcPct val="90000"/>
              </a:lnSpc>
              <a:spcBef>
                <a:spcPts val="500"/>
              </a:spcBef>
              <a:spcAft>
                <a:spcPts val="0"/>
              </a:spcAft>
              <a:buSzPts val="11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cxnSp>
        <p:nvCxnSpPr>
          <p:cNvPr id="293" name="Google Shape;293;g96d6c17c13_0_218"/>
          <p:cNvCxnSpPr/>
          <p:nvPr/>
        </p:nvCxnSpPr>
        <p:spPr>
          <a:xfrm>
            <a:off x="416689" y="1969744"/>
            <a:ext cx="2213700" cy="0"/>
          </a:xfrm>
          <a:prstGeom prst="straightConnector1">
            <a:avLst/>
          </a:prstGeom>
          <a:noFill/>
          <a:ln cap="flat" cmpd="sng" w="9525">
            <a:solidFill>
              <a:schemeClr val="accent1"/>
            </a:solidFill>
            <a:prstDash val="solid"/>
            <a:miter lim="800000"/>
            <a:headEnd len="sm" w="sm" type="none"/>
            <a:tailEnd len="sm" w="sm" type="none"/>
          </a:ln>
        </p:spPr>
      </p:cxnSp>
      <p:cxnSp>
        <p:nvCxnSpPr>
          <p:cNvPr id="294" name="Google Shape;294;g96d6c17c13_0_218"/>
          <p:cNvCxnSpPr/>
          <p:nvPr/>
        </p:nvCxnSpPr>
        <p:spPr>
          <a:xfrm>
            <a:off x="3459145" y="1969744"/>
            <a:ext cx="2213700" cy="0"/>
          </a:xfrm>
          <a:prstGeom prst="straightConnector1">
            <a:avLst/>
          </a:prstGeom>
          <a:noFill/>
          <a:ln cap="flat" cmpd="sng" w="9525">
            <a:solidFill>
              <a:schemeClr val="accent1"/>
            </a:solidFill>
            <a:prstDash val="solid"/>
            <a:miter lim="800000"/>
            <a:headEnd len="sm" w="sm" type="none"/>
            <a:tailEnd len="sm" w="sm" type="none"/>
          </a:ln>
        </p:spPr>
      </p:cxnSp>
      <p:cxnSp>
        <p:nvCxnSpPr>
          <p:cNvPr id="295" name="Google Shape;295;g96d6c17c13_0_218"/>
          <p:cNvCxnSpPr/>
          <p:nvPr/>
        </p:nvCxnSpPr>
        <p:spPr>
          <a:xfrm>
            <a:off x="6515672" y="1969744"/>
            <a:ext cx="2213700" cy="0"/>
          </a:xfrm>
          <a:prstGeom prst="straightConnector1">
            <a:avLst/>
          </a:prstGeom>
          <a:noFill/>
          <a:ln cap="flat" cmpd="sng" w="9525">
            <a:solidFill>
              <a:schemeClr val="accent1"/>
            </a:solidFill>
            <a:prstDash val="solid"/>
            <a:miter lim="800000"/>
            <a:headEnd len="sm" w="sm" type="none"/>
            <a:tailEnd len="sm" w="sm" type="none"/>
          </a:ln>
        </p:spPr>
      </p:cxnSp>
      <p:sp>
        <p:nvSpPr>
          <p:cNvPr id="296" name="Google Shape;296;g96d6c17c13_0_218"/>
          <p:cNvSpPr txBox="1"/>
          <p:nvPr>
            <p:ph idx="7" type="body"/>
          </p:nvPr>
        </p:nvSpPr>
        <p:spPr>
          <a:xfrm>
            <a:off x="416689" y="3270708"/>
            <a:ext cx="2213700" cy="4311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900"/>
              </a:spcBef>
              <a:spcAft>
                <a:spcPts val="0"/>
              </a:spcAft>
              <a:buSzPts val="1500"/>
              <a:buNone/>
              <a:defRPr b="1" i="0" sz="1500">
                <a:solidFill>
                  <a:schemeClr val="accent1"/>
                </a:solidFill>
                <a:latin typeface="Muli"/>
                <a:ea typeface="Muli"/>
                <a:cs typeface="Muli"/>
                <a:sym typeface="Muli"/>
              </a:defRPr>
            </a:lvl1pPr>
            <a:lvl2pPr indent="-228600" lvl="1" marL="914400" rtl="0" algn="l">
              <a:lnSpc>
                <a:spcPct val="90000"/>
              </a:lnSpc>
              <a:spcBef>
                <a:spcPts val="500"/>
              </a:spcBef>
              <a:spcAft>
                <a:spcPts val="0"/>
              </a:spcAft>
              <a:buSzPts val="1800"/>
              <a:buNone/>
              <a:defRPr b="1" sz="1800"/>
            </a:lvl2pPr>
            <a:lvl3pPr indent="-228600" lvl="2" marL="1371600" rtl="0" algn="l">
              <a:lnSpc>
                <a:spcPct val="90000"/>
              </a:lnSpc>
              <a:spcBef>
                <a:spcPts val="500"/>
              </a:spcBef>
              <a:spcAft>
                <a:spcPts val="0"/>
              </a:spcAft>
              <a:buSzPts val="1700"/>
              <a:buNone/>
              <a:defRPr b="1" sz="1700"/>
            </a:lvl3pPr>
            <a:lvl4pPr indent="-228600" lvl="3" marL="1828800" rtl="0" algn="l">
              <a:lnSpc>
                <a:spcPct val="90000"/>
              </a:lnSpc>
              <a:spcBef>
                <a:spcPts val="500"/>
              </a:spcBef>
              <a:spcAft>
                <a:spcPts val="0"/>
              </a:spcAft>
              <a:buSzPts val="1500"/>
              <a:buNone/>
              <a:defRPr b="1" sz="1500"/>
            </a:lvl4pPr>
            <a:lvl5pPr indent="-228600" lvl="4" marL="2286000" rtl="0" algn="l">
              <a:lnSpc>
                <a:spcPct val="90000"/>
              </a:lnSpc>
              <a:spcBef>
                <a:spcPts val="500"/>
              </a:spcBef>
              <a:spcAft>
                <a:spcPts val="0"/>
              </a:spcAft>
              <a:buSzPts val="1500"/>
              <a:buNone/>
              <a:defRPr b="1" sz="1500"/>
            </a:lvl5pPr>
            <a:lvl6pPr indent="-228600" lvl="5" marL="2743200" rtl="0" algn="l">
              <a:lnSpc>
                <a:spcPct val="90000"/>
              </a:lnSpc>
              <a:spcBef>
                <a:spcPts val="500"/>
              </a:spcBef>
              <a:spcAft>
                <a:spcPts val="0"/>
              </a:spcAft>
              <a:buClr>
                <a:schemeClr val="dk1"/>
              </a:buClr>
              <a:buSzPts val="1500"/>
              <a:buNone/>
              <a:defRPr b="1" sz="1500"/>
            </a:lvl6pPr>
            <a:lvl7pPr indent="-228600" lvl="6" marL="3200400" rtl="0" algn="l">
              <a:lnSpc>
                <a:spcPct val="90000"/>
              </a:lnSpc>
              <a:spcBef>
                <a:spcPts val="500"/>
              </a:spcBef>
              <a:spcAft>
                <a:spcPts val="0"/>
              </a:spcAft>
              <a:buClr>
                <a:schemeClr val="dk1"/>
              </a:buClr>
              <a:buSzPts val="1500"/>
              <a:buNone/>
              <a:defRPr b="1" sz="1500"/>
            </a:lvl7pPr>
            <a:lvl8pPr indent="-228600" lvl="7" marL="3657600" rtl="0" algn="l">
              <a:lnSpc>
                <a:spcPct val="90000"/>
              </a:lnSpc>
              <a:spcBef>
                <a:spcPts val="500"/>
              </a:spcBef>
              <a:spcAft>
                <a:spcPts val="0"/>
              </a:spcAft>
              <a:buClr>
                <a:schemeClr val="dk1"/>
              </a:buClr>
              <a:buSzPts val="1500"/>
              <a:buNone/>
              <a:defRPr b="1" sz="1500"/>
            </a:lvl8pPr>
            <a:lvl9pPr indent="-228600" lvl="8" marL="4114800" rtl="0" algn="l">
              <a:lnSpc>
                <a:spcPct val="90000"/>
              </a:lnSpc>
              <a:spcBef>
                <a:spcPts val="500"/>
              </a:spcBef>
              <a:spcAft>
                <a:spcPts val="0"/>
              </a:spcAft>
              <a:buClr>
                <a:schemeClr val="dk1"/>
              </a:buClr>
              <a:buSzPts val="1500"/>
              <a:buNone/>
              <a:defRPr b="1" sz="1500"/>
            </a:lvl9pPr>
          </a:lstStyle>
          <a:p/>
        </p:txBody>
      </p:sp>
      <p:sp>
        <p:nvSpPr>
          <p:cNvPr id="297" name="Google Shape;297;g96d6c17c13_0_218"/>
          <p:cNvSpPr txBox="1"/>
          <p:nvPr>
            <p:ph idx="8" type="body"/>
          </p:nvPr>
        </p:nvSpPr>
        <p:spPr>
          <a:xfrm>
            <a:off x="416689" y="3777914"/>
            <a:ext cx="2213700" cy="5586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100"/>
              <a:buNone/>
              <a:defRPr sz="1100"/>
            </a:lvl1pPr>
            <a:lvl2pPr indent="-298450" lvl="1" marL="914400" rtl="0" algn="l">
              <a:lnSpc>
                <a:spcPct val="90000"/>
              </a:lnSpc>
              <a:spcBef>
                <a:spcPts val="900"/>
              </a:spcBef>
              <a:spcAft>
                <a:spcPts val="0"/>
              </a:spcAft>
              <a:buSzPts val="1100"/>
              <a:buChar char="•"/>
              <a:defRPr sz="1100"/>
            </a:lvl2pPr>
            <a:lvl3pPr indent="-298450" lvl="2" marL="1371600" rtl="0" algn="l">
              <a:lnSpc>
                <a:spcPct val="90000"/>
              </a:lnSpc>
              <a:spcBef>
                <a:spcPts val="500"/>
              </a:spcBef>
              <a:spcAft>
                <a:spcPts val="0"/>
              </a:spcAft>
              <a:buSzPts val="1100"/>
              <a:buChar char="-"/>
              <a:defRPr sz="1100"/>
            </a:lvl3pPr>
            <a:lvl4pPr indent="-298450" lvl="3" marL="1828800" rtl="0" algn="l">
              <a:lnSpc>
                <a:spcPct val="90000"/>
              </a:lnSpc>
              <a:spcBef>
                <a:spcPts val="500"/>
              </a:spcBef>
              <a:spcAft>
                <a:spcPts val="0"/>
              </a:spcAft>
              <a:buSzPts val="1100"/>
              <a:buChar char="›"/>
              <a:defRPr sz="1100"/>
            </a:lvl4pPr>
            <a:lvl5pPr indent="-298450" lvl="4" marL="2286000" rtl="0" algn="l">
              <a:lnSpc>
                <a:spcPct val="90000"/>
              </a:lnSpc>
              <a:spcBef>
                <a:spcPts val="500"/>
              </a:spcBef>
              <a:spcAft>
                <a:spcPts val="0"/>
              </a:spcAft>
              <a:buSzPts val="11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cxnSp>
        <p:nvCxnSpPr>
          <p:cNvPr id="298" name="Google Shape;298;g96d6c17c13_0_218"/>
          <p:cNvCxnSpPr/>
          <p:nvPr/>
        </p:nvCxnSpPr>
        <p:spPr>
          <a:xfrm>
            <a:off x="427709" y="3734372"/>
            <a:ext cx="2213700" cy="0"/>
          </a:xfrm>
          <a:prstGeom prst="straightConnector1">
            <a:avLst/>
          </a:prstGeom>
          <a:noFill/>
          <a:ln cap="flat" cmpd="sng" w="9525">
            <a:solidFill>
              <a:schemeClr val="accent1"/>
            </a:solidFill>
            <a:prstDash val="solid"/>
            <a:miter lim="800000"/>
            <a:headEnd len="sm" w="sm" type="none"/>
            <a:tailEnd len="sm" w="sm" type="none"/>
          </a:ln>
        </p:spPr>
      </p:cxnSp>
      <p:sp>
        <p:nvSpPr>
          <p:cNvPr id="299" name="Google Shape;299;g96d6c17c13_0_218"/>
          <p:cNvSpPr txBox="1"/>
          <p:nvPr>
            <p:ph idx="9" type="body"/>
          </p:nvPr>
        </p:nvSpPr>
        <p:spPr>
          <a:xfrm>
            <a:off x="3459145" y="3270708"/>
            <a:ext cx="2213700" cy="4311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900"/>
              </a:spcBef>
              <a:spcAft>
                <a:spcPts val="0"/>
              </a:spcAft>
              <a:buSzPts val="1500"/>
              <a:buNone/>
              <a:defRPr b="1" i="0" sz="1500">
                <a:solidFill>
                  <a:schemeClr val="accent1"/>
                </a:solidFill>
                <a:latin typeface="Muli"/>
                <a:ea typeface="Muli"/>
                <a:cs typeface="Muli"/>
                <a:sym typeface="Muli"/>
              </a:defRPr>
            </a:lvl1pPr>
            <a:lvl2pPr indent="-228600" lvl="1" marL="914400" rtl="0" algn="l">
              <a:lnSpc>
                <a:spcPct val="90000"/>
              </a:lnSpc>
              <a:spcBef>
                <a:spcPts val="500"/>
              </a:spcBef>
              <a:spcAft>
                <a:spcPts val="0"/>
              </a:spcAft>
              <a:buSzPts val="1800"/>
              <a:buNone/>
              <a:defRPr b="1" sz="1800"/>
            </a:lvl2pPr>
            <a:lvl3pPr indent="-228600" lvl="2" marL="1371600" rtl="0" algn="l">
              <a:lnSpc>
                <a:spcPct val="90000"/>
              </a:lnSpc>
              <a:spcBef>
                <a:spcPts val="500"/>
              </a:spcBef>
              <a:spcAft>
                <a:spcPts val="0"/>
              </a:spcAft>
              <a:buSzPts val="1700"/>
              <a:buNone/>
              <a:defRPr b="1" sz="1700"/>
            </a:lvl3pPr>
            <a:lvl4pPr indent="-228600" lvl="3" marL="1828800" rtl="0" algn="l">
              <a:lnSpc>
                <a:spcPct val="90000"/>
              </a:lnSpc>
              <a:spcBef>
                <a:spcPts val="500"/>
              </a:spcBef>
              <a:spcAft>
                <a:spcPts val="0"/>
              </a:spcAft>
              <a:buSzPts val="1500"/>
              <a:buNone/>
              <a:defRPr b="1" sz="1500"/>
            </a:lvl4pPr>
            <a:lvl5pPr indent="-228600" lvl="4" marL="2286000" rtl="0" algn="l">
              <a:lnSpc>
                <a:spcPct val="90000"/>
              </a:lnSpc>
              <a:spcBef>
                <a:spcPts val="500"/>
              </a:spcBef>
              <a:spcAft>
                <a:spcPts val="0"/>
              </a:spcAft>
              <a:buSzPts val="1500"/>
              <a:buNone/>
              <a:defRPr b="1" sz="1500"/>
            </a:lvl5pPr>
            <a:lvl6pPr indent="-228600" lvl="5" marL="2743200" rtl="0" algn="l">
              <a:lnSpc>
                <a:spcPct val="90000"/>
              </a:lnSpc>
              <a:spcBef>
                <a:spcPts val="500"/>
              </a:spcBef>
              <a:spcAft>
                <a:spcPts val="0"/>
              </a:spcAft>
              <a:buClr>
                <a:schemeClr val="dk1"/>
              </a:buClr>
              <a:buSzPts val="1500"/>
              <a:buNone/>
              <a:defRPr b="1" sz="1500"/>
            </a:lvl6pPr>
            <a:lvl7pPr indent="-228600" lvl="6" marL="3200400" rtl="0" algn="l">
              <a:lnSpc>
                <a:spcPct val="90000"/>
              </a:lnSpc>
              <a:spcBef>
                <a:spcPts val="500"/>
              </a:spcBef>
              <a:spcAft>
                <a:spcPts val="0"/>
              </a:spcAft>
              <a:buClr>
                <a:schemeClr val="dk1"/>
              </a:buClr>
              <a:buSzPts val="1500"/>
              <a:buNone/>
              <a:defRPr b="1" sz="1500"/>
            </a:lvl7pPr>
            <a:lvl8pPr indent="-228600" lvl="7" marL="3657600" rtl="0" algn="l">
              <a:lnSpc>
                <a:spcPct val="90000"/>
              </a:lnSpc>
              <a:spcBef>
                <a:spcPts val="500"/>
              </a:spcBef>
              <a:spcAft>
                <a:spcPts val="0"/>
              </a:spcAft>
              <a:buClr>
                <a:schemeClr val="dk1"/>
              </a:buClr>
              <a:buSzPts val="1500"/>
              <a:buNone/>
              <a:defRPr b="1" sz="1500"/>
            </a:lvl8pPr>
            <a:lvl9pPr indent="-228600" lvl="8" marL="4114800" rtl="0" algn="l">
              <a:lnSpc>
                <a:spcPct val="90000"/>
              </a:lnSpc>
              <a:spcBef>
                <a:spcPts val="500"/>
              </a:spcBef>
              <a:spcAft>
                <a:spcPts val="0"/>
              </a:spcAft>
              <a:buClr>
                <a:schemeClr val="dk1"/>
              </a:buClr>
              <a:buSzPts val="1500"/>
              <a:buNone/>
              <a:defRPr b="1" sz="1500"/>
            </a:lvl9pPr>
          </a:lstStyle>
          <a:p/>
        </p:txBody>
      </p:sp>
      <p:sp>
        <p:nvSpPr>
          <p:cNvPr id="300" name="Google Shape;300;g96d6c17c13_0_218"/>
          <p:cNvSpPr txBox="1"/>
          <p:nvPr>
            <p:ph idx="13" type="body"/>
          </p:nvPr>
        </p:nvSpPr>
        <p:spPr>
          <a:xfrm>
            <a:off x="3459145" y="3777914"/>
            <a:ext cx="2213700" cy="5586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100"/>
              <a:buNone/>
              <a:defRPr sz="1100"/>
            </a:lvl1pPr>
            <a:lvl2pPr indent="-298450" lvl="1" marL="914400" rtl="0" algn="l">
              <a:lnSpc>
                <a:spcPct val="90000"/>
              </a:lnSpc>
              <a:spcBef>
                <a:spcPts val="900"/>
              </a:spcBef>
              <a:spcAft>
                <a:spcPts val="0"/>
              </a:spcAft>
              <a:buSzPts val="1100"/>
              <a:buChar char="•"/>
              <a:defRPr sz="1100"/>
            </a:lvl2pPr>
            <a:lvl3pPr indent="-298450" lvl="2" marL="1371600" rtl="0" algn="l">
              <a:lnSpc>
                <a:spcPct val="90000"/>
              </a:lnSpc>
              <a:spcBef>
                <a:spcPts val="500"/>
              </a:spcBef>
              <a:spcAft>
                <a:spcPts val="0"/>
              </a:spcAft>
              <a:buSzPts val="1100"/>
              <a:buChar char="-"/>
              <a:defRPr sz="1100"/>
            </a:lvl3pPr>
            <a:lvl4pPr indent="-298450" lvl="3" marL="1828800" rtl="0" algn="l">
              <a:lnSpc>
                <a:spcPct val="90000"/>
              </a:lnSpc>
              <a:spcBef>
                <a:spcPts val="500"/>
              </a:spcBef>
              <a:spcAft>
                <a:spcPts val="0"/>
              </a:spcAft>
              <a:buSzPts val="1100"/>
              <a:buChar char="›"/>
              <a:defRPr sz="1100"/>
            </a:lvl4pPr>
            <a:lvl5pPr indent="-298450" lvl="4" marL="2286000" rtl="0" algn="l">
              <a:lnSpc>
                <a:spcPct val="90000"/>
              </a:lnSpc>
              <a:spcBef>
                <a:spcPts val="500"/>
              </a:spcBef>
              <a:spcAft>
                <a:spcPts val="0"/>
              </a:spcAft>
              <a:buSzPts val="11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cxnSp>
        <p:nvCxnSpPr>
          <p:cNvPr id="301" name="Google Shape;301;g96d6c17c13_0_218"/>
          <p:cNvCxnSpPr/>
          <p:nvPr/>
        </p:nvCxnSpPr>
        <p:spPr>
          <a:xfrm>
            <a:off x="3470164" y="3734372"/>
            <a:ext cx="2213700" cy="0"/>
          </a:xfrm>
          <a:prstGeom prst="straightConnector1">
            <a:avLst/>
          </a:prstGeom>
          <a:noFill/>
          <a:ln cap="flat" cmpd="sng" w="9525">
            <a:solidFill>
              <a:schemeClr val="accent1"/>
            </a:solidFill>
            <a:prstDash val="solid"/>
            <a:miter lim="800000"/>
            <a:headEnd len="sm" w="sm" type="none"/>
            <a:tailEnd len="sm" w="sm" type="none"/>
          </a:ln>
        </p:spPr>
      </p:cxnSp>
      <p:sp>
        <p:nvSpPr>
          <p:cNvPr id="302" name="Google Shape;302;g96d6c17c13_0_218"/>
          <p:cNvSpPr txBox="1"/>
          <p:nvPr>
            <p:ph idx="14" type="body"/>
          </p:nvPr>
        </p:nvSpPr>
        <p:spPr>
          <a:xfrm>
            <a:off x="6501600" y="3270708"/>
            <a:ext cx="2213700" cy="4311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900"/>
              </a:spcBef>
              <a:spcAft>
                <a:spcPts val="0"/>
              </a:spcAft>
              <a:buSzPts val="1500"/>
              <a:buNone/>
              <a:defRPr b="1" i="0" sz="1500">
                <a:solidFill>
                  <a:schemeClr val="accent1"/>
                </a:solidFill>
                <a:latin typeface="Muli"/>
                <a:ea typeface="Muli"/>
                <a:cs typeface="Muli"/>
                <a:sym typeface="Muli"/>
              </a:defRPr>
            </a:lvl1pPr>
            <a:lvl2pPr indent="-228600" lvl="1" marL="914400" rtl="0" algn="l">
              <a:lnSpc>
                <a:spcPct val="90000"/>
              </a:lnSpc>
              <a:spcBef>
                <a:spcPts val="500"/>
              </a:spcBef>
              <a:spcAft>
                <a:spcPts val="0"/>
              </a:spcAft>
              <a:buSzPts val="1800"/>
              <a:buNone/>
              <a:defRPr b="1" sz="1800"/>
            </a:lvl2pPr>
            <a:lvl3pPr indent="-228600" lvl="2" marL="1371600" rtl="0" algn="l">
              <a:lnSpc>
                <a:spcPct val="90000"/>
              </a:lnSpc>
              <a:spcBef>
                <a:spcPts val="500"/>
              </a:spcBef>
              <a:spcAft>
                <a:spcPts val="0"/>
              </a:spcAft>
              <a:buSzPts val="1700"/>
              <a:buNone/>
              <a:defRPr b="1" sz="1700"/>
            </a:lvl3pPr>
            <a:lvl4pPr indent="-228600" lvl="3" marL="1828800" rtl="0" algn="l">
              <a:lnSpc>
                <a:spcPct val="90000"/>
              </a:lnSpc>
              <a:spcBef>
                <a:spcPts val="500"/>
              </a:spcBef>
              <a:spcAft>
                <a:spcPts val="0"/>
              </a:spcAft>
              <a:buSzPts val="1500"/>
              <a:buNone/>
              <a:defRPr b="1" sz="1500"/>
            </a:lvl4pPr>
            <a:lvl5pPr indent="-228600" lvl="4" marL="2286000" rtl="0" algn="l">
              <a:lnSpc>
                <a:spcPct val="90000"/>
              </a:lnSpc>
              <a:spcBef>
                <a:spcPts val="500"/>
              </a:spcBef>
              <a:spcAft>
                <a:spcPts val="0"/>
              </a:spcAft>
              <a:buSzPts val="1500"/>
              <a:buNone/>
              <a:defRPr b="1" sz="1500"/>
            </a:lvl5pPr>
            <a:lvl6pPr indent="-228600" lvl="5" marL="2743200" rtl="0" algn="l">
              <a:lnSpc>
                <a:spcPct val="90000"/>
              </a:lnSpc>
              <a:spcBef>
                <a:spcPts val="500"/>
              </a:spcBef>
              <a:spcAft>
                <a:spcPts val="0"/>
              </a:spcAft>
              <a:buClr>
                <a:schemeClr val="dk1"/>
              </a:buClr>
              <a:buSzPts val="1500"/>
              <a:buNone/>
              <a:defRPr b="1" sz="1500"/>
            </a:lvl6pPr>
            <a:lvl7pPr indent="-228600" lvl="6" marL="3200400" rtl="0" algn="l">
              <a:lnSpc>
                <a:spcPct val="90000"/>
              </a:lnSpc>
              <a:spcBef>
                <a:spcPts val="500"/>
              </a:spcBef>
              <a:spcAft>
                <a:spcPts val="0"/>
              </a:spcAft>
              <a:buClr>
                <a:schemeClr val="dk1"/>
              </a:buClr>
              <a:buSzPts val="1500"/>
              <a:buNone/>
              <a:defRPr b="1" sz="1500"/>
            </a:lvl7pPr>
            <a:lvl8pPr indent="-228600" lvl="7" marL="3657600" rtl="0" algn="l">
              <a:lnSpc>
                <a:spcPct val="90000"/>
              </a:lnSpc>
              <a:spcBef>
                <a:spcPts val="500"/>
              </a:spcBef>
              <a:spcAft>
                <a:spcPts val="0"/>
              </a:spcAft>
              <a:buClr>
                <a:schemeClr val="dk1"/>
              </a:buClr>
              <a:buSzPts val="1500"/>
              <a:buNone/>
              <a:defRPr b="1" sz="1500"/>
            </a:lvl8pPr>
            <a:lvl9pPr indent="-228600" lvl="8" marL="4114800" rtl="0" algn="l">
              <a:lnSpc>
                <a:spcPct val="90000"/>
              </a:lnSpc>
              <a:spcBef>
                <a:spcPts val="500"/>
              </a:spcBef>
              <a:spcAft>
                <a:spcPts val="0"/>
              </a:spcAft>
              <a:buClr>
                <a:schemeClr val="dk1"/>
              </a:buClr>
              <a:buSzPts val="1500"/>
              <a:buNone/>
              <a:defRPr b="1" sz="1500"/>
            </a:lvl9pPr>
          </a:lstStyle>
          <a:p/>
        </p:txBody>
      </p:sp>
      <p:sp>
        <p:nvSpPr>
          <p:cNvPr id="303" name="Google Shape;303;g96d6c17c13_0_218"/>
          <p:cNvSpPr txBox="1"/>
          <p:nvPr>
            <p:ph idx="15" type="body"/>
          </p:nvPr>
        </p:nvSpPr>
        <p:spPr>
          <a:xfrm>
            <a:off x="6501600" y="3777914"/>
            <a:ext cx="2213700" cy="5586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100"/>
              <a:buNone/>
              <a:defRPr sz="1100"/>
            </a:lvl1pPr>
            <a:lvl2pPr indent="-298450" lvl="1" marL="914400" rtl="0" algn="l">
              <a:lnSpc>
                <a:spcPct val="90000"/>
              </a:lnSpc>
              <a:spcBef>
                <a:spcPts val="900"/>
              </a:spcBef>
              <a:spcAft>
                <a:spcPts val="0"/>
              </a:spcAft>
              <a:buSzPts val="1100"/>
              <a:buChar char="•"/>
              <a:defRPr sz="1100"/>
            </a:lvl2pPr>
            <a:lvl3pPr indent="-298450" lvl="2" marL="1371600" rtl="0" algn="l">
              <a:lnSpc>
                <a:spcPct val="90000"/>
              </a:lnSpc>
              <a:spcBef>
                <a:spcPts val="500"/>
              </a:spcBef>
              <a:spcAft>
                <a:spcPts val="0"/>
              </a:spcAft>
              <a:buSzPts val="1100"/>
              <a:buChar char="-"/>
              <a:defRPr sz="1100"/>
            </a:lvl3pPr>
            <a:lvl4pPr indent="-298450" lvl="3" marL="1828800" rtl="0" algn="l">
              <a:lnSpc>
                <a:spcPct val="90000"/>
              </a:lnSpc>
              <a:spcBef>
                <a:spcPts val="500"/>
              </a:spcBef>
              <a:spcAft>
                <a:spcPts val="0"/>
              </a:spcAft>
              <a:buSzPts val="1100"/>
              <a:buChar char="›"/>
              <a:defRPr sz="1100"/>
            </a:lvl4pPr>
            <a:lvl5pPr indent="-298450" lvl="4" marL="2286000" rtl="0" algn="l">
              <a:lnSpc>
                <a:spcPct val="90000"/>
              </a:lnSpc>
              <a:spcBef>
                <a:spcPts val="500"/>
              </a:spcBef>
              <a:spcAft>
                <a:spcPts val="0"/>
              </a:spcAft>
              <a:buSzPts val="11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cxnSp>
        <p:nvCxnSpPr>
          <p:cNvPr id="304" name="Google Shape;304;g96d6c17c13_0_218"/>
          <p:cNvCxnSpPr/>
          <p:nvPr/>
        </p:nvCxnSpPr>
        <p:spPr>
          <a:xfrm>
            <a:off x="6512620" y="3734372"/>
            <a:ext cx="2213700"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mall image">
  <p:cSld name="1_Three column small image 20">
    <p:spTree>
      <p:nvGrpSpPr>
        <p:cNvPr id="305" name="Shape 305"/>
        <p:cNvGrpSpPr/>
        <p:nvPr/>
      </p:nvGrpSpPr>
      <p:grpSpPr>
        <a:xfrm>
          <a:off x="0" y="0"/>
          <a:ext cx="0" cy="0"/>
          <a:chOff x="0" y="0"/>
          <a:chExt cx="0" cy="0"/>
        </a:xfrm>
      </p:grpSpPr>
      <p:sp>
        <p:nvSpPr>
          <p:cNvPr id="306" name="Google Shape;306;g96d6c17c13_0_239"/>
          <p:cNvSpPr/>
          <p:nvPr/>
        </p:nvSpPr>
        <p:spPr>
          <a:xfrm>
            <a:off x="0" y="0"/>
            <a:ext cx="4572000" cy="5143500"/>
          </a:xfrm>
          <a:prstGeom prst="rect">
            <a:avLst/>
          </a:prstGeom>
          <a:solidFill>
            <a:schemeClr val="accent1"/>
          </a:solidFill>
          <a:ln>
            <a:noFill/>
          </a:ln>
        </p:spPr>
        <p:txBody>
          <a:bodyPr anchorCtr="0" anchor="ctr" bIns="54000" lIns="54000" spcFirstLastPara="1" rIns="54000" wrap="square" tIns="540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Century Gothic"/>
              <a:ea typeface="Century Gothic"/>
              <a:cs typeface="Century Gothic"/>
              <a:sym typeface="Century Gothic"/>
            </a:endParaRPr>
          </a:p>
        </p:txBody>
      </p:sp>
      <p:sp>
        <p:nvSpPr>
          <p:cNvPr id="307" name="Google Shape;307;g96d6c17c13_0_239"/>
          <p:cNvSpPr txBox="1"/>
          <p:nvPr>
            <p:ph type="title"/>
          </p:nvPr>
        </p:nvSpPr>
        <p:spPr>
          <a:xfrm>
            <a:off x="416689" y="212641"/>
            <a:ext cx="3796200" cy="738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accent1"/>
              </a:buClr>
              <a:buSzPts val="3000"/>
              <a:buFont typeface="Geo"/>
              <a:buNone/>
              <a:defRPr sz="1100">
                <a:solidFill>
                  <a:schemeClr val="lt1"/>
                </a:solidFill>
              </a:defRPr>
            </a:lvl1pPr>
            <a:lvl2pPr lvl="1" rtl="0" algn="l">
              <a:lnSpc>
                <a:spcPct val="90000"/>
              </a:lnSpc>
              <a:spcBef>
                <a:spcPts val="0"/>
              </a:spcBef>
              <a:spcAft>
                <a:spcPts val="0"/>
              </a:spcAft>
              <a:buClr>
                <a:schemeClr val="accent1"/>
              </a:buClr>
              <a:buSzPts val="1100"/>
              <a:buFont typeface="Geo"/>
              <a:buNone/>
              <a:defRPr sz="1100"/>
            </a:lvl2pPr>
            <a:lvl3pPr lvl="2" rtl="0" algn="l">
              <a:lnSpc>
                <a:spcPct val="90000"/>
              </a:lnSpc>
              <a:spcBef>
                <a:spcPts val="0"/>
              </a:spcBef>
              <a:spcAft>
                <a:spcPts val="0"/>
              </a:spcAft>
              <a:buClr>
                <a:schemeClr val="accent1"/>
              </a:buClr>
              <a:buSzPts val="1100"/>
              <a:buFont typeface="Geo"/>
              <a:buNone/>
              <a:defRPr sz="1100"/>
            </a:lvl3pPr>
            <a:lvl4pPr lvl="3" rtl="0" algn="l">
              <a:lnSpc>
                <a:spcPct val="90000"/>
              </a:lnSpc>
              <a:spcBef>
                <a:spcPts val="0"/>
              </a:spcBef>
              <a:spcAft>
                <a:spcPts val="0"/>
              </a:spcAft>
              <a:buClr>
                <a:schemeClr val="accent1"/>
              </a:buClr>
              <a:buSzPts val="1100"/>
              <a:buFont typeface="Geo"/>
              <a:buNone/>
              <a:defRPr sz="1100"/>
            </a:lvl4pPr>
            <a:lvl5pPr lvl="4" rtl="0" algn="l">
              <a:lnSpc>
                <a:spcPct val="90000"/>
              </a:lnSpc>
              <a:spcBef>
                <a:spcPts val="0"/>
              </a:spcBef>
              <a:spcAft>
                <a:spcPts val="0"/>
              </a:spcAft>
              <a:buClr>
                <a:schemeClr val="accent1"/>
              </a:buClr>
              <a:buSzPts val="1100"/>
              <a:buFont typeface="Geo"/>
              <a:buNone/>
              <a:defRPr sz="1100"/>
            </a:lvl5pPr>
            <a:lvl6pPr lvl="5" rtl="0" algn="l">
              <a:lnSpc>
                <a:spcPct val="90000"/>
              </a:lnSpc>
              <a:spcBef>
                <a:spcPts val="0"/>
              </a:spcBef>
              <a:spcAft>
                <a:spcPts val="0"/>
              </a:spcAft>
              <a:buClr>
                <a:schemeClr val="accent1"/>
              </a:buClr>
              <a:buSzPts val="1100"/>
              <a:buFont typeface="Geo"/>
              <a:buNone/>
              <a:defRPr sz="1100"/>
            </a:lvl6pPr>
            <a:lvl7pPr lvl="6" rtl="0" algn="l">
              <a:lnSpc>
                <a:spcPct val="90000"/>
              </a:lnSpc>
              <a:spcBef>
                <a:spcPts val="0"/>
              </a:spcBef>
              <a:spcAft>
                <a:spcPts val="0"/>
              </a:spcAft>
              <a:buClr>
                <a:schemeClr val="accent1"/>
              </a:buClr>
              <a:buSzPts val="1100"/>
              <a:buFont typeface="Geo"/>
              <a:buNone/>
              <a:defRPr sz="1100"/>
            </a:lvl7pPr>
            <a:lvl8pPr lvl="7" rtl="0" algn="l">
              <a:lnSpc>
                <a:spcPct val="90000"/>
              </a:lnSpc>
              <a:spcBef>
                <a:spcPts val="0"/>
              </a:spcBef>
              <a:spcAft>
                <a:spcPts val="0"/>
              </a:spcAft>
              <a:buClr>
                <a:schemeClr val="accent1"/>
              </a:buClr>
              <a:buSzPts val="1100"/>
              <a:buFont typeface="Geo"/>
              <a:buNone/>
              <a:defRPr sz="1100"/>
            </a:lvl8pPr>
            <a:lvl9pPr lvl="8" rtl="0" algn="l">
              <a:lnSpc>
                <a:spcPct val="90000"/>
              </a:lnSpc>
              <a:spcBef>
                <a:spcPts val="0"/>
              </a:spcBef>
              <a:spcAft>
                <a:spcPts val="0"/>
              </a:spcAft>
              <a:buClr>
                <a:schemeClr val="accent1"/>
              </a:buClr>
              <a:buSzPts val="1100"/>
              <a:buFont typeface="Geo"/>
              <a:buNone/>
              <a:defRPr sz="1100"/>
            </a:lvl9pPr>
          </a:lstStyle>
          <a:p/>
        </p:txBody>
      </p:sp>
      <p:sp>
        <p:nvSpPr>
          <p:cNvPr id="308" name="Google Shape;308;g96d6c17c13_0_239"/>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1pPr>
            <a:lvl2pPr indent="0" lvl="1"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2pPr>
            <a:lvl3pPr indent="0" lvl="2"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3pPr>
            <a:lvl4pPr indent="0" lvl="3"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4pPr>
            <a:lvl5pPr indent="0" lvl="4"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5pPr>
            <a:lvl6pPr indent="0" lvl="5"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6pPr>
            <a:lvl7pPr indent="0" lvl="6"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7pPr>
            <a:lvl8pPr indent="0" lvl="7"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8pPr>
            <a:lvl9pPr indent="0" lvl="8"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9pPr>
          </a:lstStyle>
          <a:p>
            <a:pPr indent="0" lvl="0" marL="0" rtl="0" algn="l">
              <a:spcBef>
                <a:spcPts val="0"/>
              </a:spcBef>
              <a:spcAft>
                <a:spcPts val="0"/>
              </a:spcAft>
              <a:buNone/>
            </a:pPr>
            <a:fld id="{00000000-1234-1234-1234-123412341234}" type="slidenum">
              <a:rPr lang="en"/>
              <a:t>‹#›</a:t>
            </a:fld>
            <a:endParaRPr/>
          </a:p>
        </p:txBody>
      </p:sp>
      <p:sp>
        <p:nvSpPr>
          <p:cNvPr id="309" name="Google Shape;309;g96d6c17c13_0_239"/>
          <p:cNvSpPr txBox="1"/>
          <p:nvPr>
            <p:ph idx="1" type="body"/>
          </p:nvPr>
        </p:nvSpPr>
        <p:spPr>
          <a:xfrm>
            <a:off x="403031" y="1222513"/>
            <a:ext cx="3808800" cy="3214200"/>
          </a:xfrm>
          <a:prstGeom prst="rect">
            <a:avLst/>
          </a:prstGeom>
          <a:noFill/>
          <a:ln>
            <a:noFill/>
          </a:ln>
        </p:spPr>
        <p:txBody>
          <a:bodyPr anchorCtr="0" anchor="ctr" bIns="34275" lIns="68575" spcFirstLastPara="1" rIns="68575" wrap="square" tIns="34275">
            <a:noAutofit/>
          </a:bodyPr>
          <a:lstStyle>
            <a:lvl1pPr indent="-317500" lvl="0" marL="457200" rtl="0" algn="l">
              <a:lnSpc>
                <a:spcPct val="90000"/>
              </a:lnSpc>
              <a:spcBef>
                <a:spcPts val="1400"/>
              </a:spcBef>
              <a:spcAft>
                <a:spcPts val="0"/>
              </a:spcAft>
              <a:buSzPts val="1400"/>
              <a:buChar char=" "/>
              <a:defRPr b="1" sz="1400">
                <a:solidFill>
                  <a:schemeClr val="lt1"/>
                </a:solidFill>
              </a:defRPr>
            </a:lvl1pPr>
            <a:lvl2pPr indent="-298450" lvl="1" marL="914400" rtl="0" algn="l">
              <a:lnSpc>
                <a:spcPct val="90000"/>
              </a:lnSpc>
              <a:spcBef>
                <a:spcPts val="500"/>
              </a:spcBef>
              <a:spcAft>
                <a:spcPts val="0"/>
              </a:spcAft>
              <a:buClr>
                <a:schemeClr val="dk2"/>
              </a:buClr>
              <a:buSzPts val="1100"/>
              <a:buChar char="•"/>
              <a:defRPr sz="1100"/>
            </a:lvl2pPr>
            <a:lvl3pPr indent="-298450" lvl="2" marL="1371600" rtl="0" algn="l">
              <a:lnSpc>
                <a:spcPct val="90000"/>
              </a:lnSpc>
              <a:spcBef>
                <a:spcPts val="500"/>
              </a:spcBef>
              <a:spcAft>
                <a:spcPts val="0"/>
              </a:spcAft>
              <a:buSzPts val="1100"/>
              <a:buChar char="-"/>
              <a:defRPr sz="1100"/>
            </a:lvl3pPr>
            <a:lvl4pPr indent="-298450" lvl="3" marL="1828800" rtl="0" algn="l">
              <a:lnSpc>
                <a:spcPct val="90000"/>
              </a:lnSpc>
              <a:spcBef>
                <a:spcPts val="500"/>
              </a:spcBef>
              <a:spcAft>
                <a:spcPts val="0"/>
              </a:spcAft>
              <a:buSzPts val="1100"/>
              <a:buChar char="›"/>
              <a:defRPr sz="1100"/>
            </a:lvl4pPr>
            <a:lvl5pPr indent="-298450" lvl="4" marL="2286000" rtl="0" algn="l">
              <a:lnSpc>
                <a:spcPct val="90000"/>
              </a:lnSpc>
              <a:spcBef>
                <a:spcPts val="500"/>
              </a:spcBef>
              <a:spcAft>
                <a:spcPts val="0"/>
              </a:spcAft>
              <a:buSzPts val="11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pic>
        <p:nvPicPr>
          <p:cNvPr id="310" name="Google Shape;310;g96d6c17c13_0_239"/>
          <p:cNvPicPr preferRelativeResize="0"/>
          <p:nvPr/>
        </p:nvPicPr>
        <p:blipFill rotWithShape="1">
          <a:blip r:embed="rId2">
            <a:alphaModFix/>
          </a:blip>
          <a:srcRect b="0" l="0" r="0" t="0"/>
          <a:stretch/>
        </p:blipFill>
        <p:spPr>
          <a:xfrm>
            <a:off x="195373" y="4712882"/>
            <a:ext cx="396454" cy="293539"/>
          </a:xfrm>
          <a:prstGeom prst="rect">
            <a:avLst/>
          </a:prstGeom>
          <a:noFill/>
          <a:ln>
            <a:noFill/>
          </a:ln>
        </p:spPr>
      </p:pic>
      <p:sp>
        <p:nvSpPr>
          <p:cNvPr id="311" name="Google Shape;311;g96d6c17c13_0_239"/>
          <p:cNvSpPr txBox="1"/>
          <p:nvPr>
            <p:ph idx="2" type="body"/>
          </p:nvPr>
        </p:nvSpPr>
        <p:spPr>
          <a:xfrm>
            <a:off x="4931228" y="1222513"/>
            <a:ext cx="3808800" cy="3214200"/>
          </a:xfrm>
          <a:prstGeom prst="rect">
            <a:avLst/>
          </a:prstGeom>
          <a:noFill/>
          <a:ln>
            <a:noFill/>
          </a:ln>
        </p:spPr>
        <p:txBody>
          <a:bodyPr anchorCtr="0" anchor="ctr" bIns="34275" lIns="68575" spcFirstLastPara="1" rIns="68575" wrap="square" tIns="34275">
            <a:noAutofit/>
          </a:bodyPr>
          <a:lstStyle>
            <a:lvl1pPr indent="-317500" lvl="0" marL="457200" rtl="0" algn="l">
              <a:lnSpc>
                <a:spcPct val="90000"/>
              </a:lnSpc>
              <a:spcBef>
                <a:spcPts val="1400"/>
              </a:spcBef>
              <a:spcAft>
                <a:spcPts val="0"/>
              </a:spcAft>
              <a:buSzPts val="1400"/>
              <a:buChar char=" "/>
              <a:defRPr b="1" sz="1400"/>
            </a:lvl1pPr>
            <a:lvl2pPr indent="-298450" lvl="1" marL="914400" rtl="0" algn="l">
              <a:lnSpc>
                <a:spcPct val="90000"/>
              </a:lnSpc>
              <a:spcBef>
                <a:spcPts val="500"/>
              </a:spcBef>
              <a:spcAft>
                <a:spcPts val="0"/>
              </a:spcAft>
              <a:buSzPts val="1100"/>
              <a:buChar char="•"/>
              <a:defRPr sz="1100"/>
            </a:lvl2pPr>
            <a:lvl3pPr indent="-298450" lvl="2" marL="1371600" rtl="0" algn="l">
              <a:lnSpc>
                <a:spcPct val="90000"/>
              </a:lnSpc>
              <a:spcBef>
                <a:spcPts val="500"/>
              </a:spcBef>
              <a:spcAft>
                <a:spcPts val="0"/>
              </a:spcAft>
              <a:buSzPts val="1100"/>
              <a:buChar char="-"/>
              <a:defRPr sz="1100"/>
            </a:lvl3pPr>
            <a:lvl4pPr indent="-298450" lvl="3" marL="1828800" rtl="0" algn="l">
              <a:lnSpc>
                <a:spcPct val="90000"/>
              </a:lnSpc>
              <a:spcBef>
                <a:spcPts val="500"/>
              </a:spcBef>
              <a:spcAft>
                <a:spcPts val="0"/>
              </a:spcAft>
              <a:buSzPts val="1100"/>
              <a:buChar char="›"/>
              <a:defRPr sz="1100"/>
            </a:lvl4pPr>
            <a:lvl5pPr indent="-298450" lvl="4" marL="2286000" rtl="0" algn="l">
              <a:lnSpc>
                <a:spcPct val="90000"/>
              </a:lnSpc>
              <a:spcBef>
                <a:spcPts val="500"/>
              </a:spcBef>
              <a:spcAft>
                <a:spcPts val="0"/>
              </a:spcAft>
              <a:buSzPts val="11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sp>
        <p:nvSpPr>
          <p:cNvPr id="312" name="Google Shape;312;g96d6c17c13_0_239"/>
          <p:cNvSpPr txBox="1"/>
          <p:nvPr>
            <p:ph idx="3" type="body"/>
          </p:nvPr>
        </p:nvSpPr>
        <p:spPr>
          <a:xfrm>
            <a:off x="4917570" y="212641"/>
            <a:ext cx="3808800" cy="738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400"/>
              </a:spcBef>
              <a:spcAft>
                <a:spcPts val="0"/>
              </a:spcAft>
              <a:buSzPts val="2400"/>
              <a:buNone/>
              <a:defRPr b="1" sz="2400">
                <a:solidFill>
                  <a:schemeClr val="accent1"/>
                </a:solidFill>
              </a:defRPr>
            </a:lvl1pPr>
            <a:lvl2pPr indent="-228600" lvl="1" marL="914400" rtl="0" algn="l">
              <a:lnSpc>
                <a:spcPct val="90000"/>
              </a:lnSpc>
              <a:spcBef>
                <a:spcPts val="500"/>
              </a:spcBef>
              <a:spcAft>
                <a:spcPts val="0"/>
              </a:spcAft>
              <a:buSzPts val="1500"/>
              <a:buNone/>
              <a:defRPr sz="1100"/>
            </a:lvl2pPr>
            <a:lvl3pPr indent="-228600" lvl="2" marL="1371600" rtl="0" algn="l">
              <a:lnSpc>
                <a:spcPct val="90000"/>
              </a:lnSpc>
              <a:spcBef>
                <a:spcPts val="500"/>
              </a:spcBef>
              <a:spcAft>
                <a:spcPts val="0"/>
              </a:spcAft>
              <a:buSzPts val="1400"/>
              <a:buNone/>
              <a:defRPr sz="1100"/>
            </a:lvl3pPr>
            <a:lvl4pPr indent="-228600" lvl="3" marL="1828800" rtl="0" algn="l">
              <a:lnSpc>
                <a:spcPct val="90000"/>
              </a:lnSpc>
              <a:spcBef>
                <a:spcPts val="500"/>
              </a:spcBef>
              <a:spcAft>
                <a:spcPts val="0"/>
              </a:spcAft>
              <a:buSzPts val="1200"/>
              <a:buNone/>
              <a:defRPr sz="1100"/>
            </a:lvl4pPr>
            <a:lvl5pPr indent="-228600" lvl="4" marL="2286000" rtl="0" algn="l">
              <a:lnSpc>
                <a:spcPct val="90000"/>
              </a:lnSpc>
              <a:spcBef>
                <a:spcPts val="500"/>
              </a:spcBef>
              <a:spcAft>
                <a:spcPts val="0"/>
              </a:spcAft>
              <a:buSzPts val="1100"/>
              <a:buNone/>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mall image">
  <p:cSld name="1_Three column small image 19">
    <p:spTree>
      <p:nvGrpSpPr>
        <p:cNvPr id="313" name="Shape 313"/>
        <p:cNvGrpSpPr/>
        <p:nvPr/>
      </p:nvGrpSpPr>
      <p:grpSpPr>
        <a:xfrm>
          <a:off x="0" y="0"/>
          <a:ext cx="0" cy="0"/>
          <a:chOff x="0" y="0"/>
          <a:chExt cx="0" cy="0"/>
        </a:xfrm>
      </p:grpSpPr>
      <p:sp>
        <p:nvSpPr>
          <p:cNvPr id="314" name="Google Shape;314;g96d6c17c13_0_247"/>
          <p:cNvSpPr txBox="1"/>
          <p:nvPr>
            <p:ph type="title"/>
          </p:nvPr>
        </p:nvSpPr>
        <p:spPr>
          <a:xfrm>
            <a:off x="416689" y="212641"/>
            <a:ext cx="3796200" cy="738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accent1"/>
              </a:buClr>
              <a:buSzPts val="3000"/>
              <a:buFont typeface="Geo"/>
              <a:buNone/>
              <a:defRPr sz="1100"/>
            </a:lvl1pPr>
            <a:lvl2pPr lvl="1" rtl="0" algn="l">
              <a:lnSpc>
                <a:spcPct val="90000"/>
              </a:lnSpc>
              <a:spcBef>
                <a:spcPts val="0"/>
              </a:spcBef>
              <a:spcAft>
                <a:spcPts val="0"/>
              </a:spcAft>
              <a:buClr>
                <a:schemeClr val="accent1"/>
              </a:buClr>
              <a:buSzPts val="1100"/>
              <a:buFont typeface="Geo"/>
              <a:buNone/>
              <a:defRPr sz="1100"/>
            </a:lvl2pPr>
            <a:lvl3pPr lvl="2" rtl="0" algn="l">
              <a:lnSpc>
                <a:spcPct val="90000"/>
              </a:lnSpc>
              <a:spcBef>
                <a:spcPts val="0"/>
              </a:spcBef>
              <a:spcAft>
                <a:spcPts val="0"/>
              </a:spcAft>
              <a:buClr>
                <a:schemeClr val="accent1"/>
              </a:buClr>
              <a:buSzPts val="1100"/>
              <a:buFont typeface="Geo"/>
              <a:buNone/>
              <a:defRPr sz="1100"/>
            </a:lvl3pPr>
            <a:lvl4pPr lvl="3" rtl="0" algn="l">
              <a:lnSpc>
                <a:spcPct val="90000"/>
              </a:lnSpc>
              <a:spcBef>
                <a:spcPts val="0"/>
              </a:spcBef>
              <a:spcAft>
                <a:spcPts val="0"/>
              </a:spcAft>
              <a:buClr>
                <a:schemeClr val="accent1"/>
              </a:buClr>
              <a:buSzPts val="1100"/>
              <a:buFont typeface="Geo"/>
              <a:buNone/>
              <a:defRPr sz="1100"/>
            </a:lvl4pPr>
            <a:lvl5pPr lvl="4" rtl="0" algn="l">
              <a:lnSpc>
                <a:spcPct val="90000"/>
              </a:lnSpc>
              <a:spcBef>
                <a:spcPts val="0"/>
              </a:spcBef>
              <a:spcAft>
                <a:spcPts val="0"/>
              </a:spcAft>
              <a:buClr>
                <a:schemeClr val="accent1"/>
              </a:buClr>
              <a:buSzPts val="1100"/>
              <a:buFont typeface="Geo"/>
              <a:buNone/>
              <a:defRPr sz="1100"/>
            </a:lvl5pPr>
            <a:lvl6pPr lvl="5" rtl="0" algn="l">
              <a:lnSpc>
                <a:spcPct val="90000"/>
              </a:lnSpc>
              <a:spcBef>
                <a:spcPts val="0"/>
              </a:spcBef>
              <a:spcAft>
                <a:spcPts val="0"/>
              </a:spcAft>
              <a:buClr>
                <a:schemeClr val="accent1"/>
              </a:buClr>
              <a:buSzPts val="1100"/>
              <a:buFont typeface="Geo"/>
              <a:buNone/>
              <a:defRPr sz="1100"/>
            </a:lvl6pPr>
            <a:lvl7pPr lvl="6" rtl="0" algn="l">
              <a:lnSpc>
                <a:spcPct val="90000"/>
              </a:lnSpc>
              <a:spcBef>
                <a:spcPts val="0"/>
              </a:spcBef>
              <a:spcAft>
                <a:spcPts val="0"/>
              </a:spcAft>
              <a:buClr>
                <a:schemeClr val="accent1"/>
              </a:buClr>
              <a:buSzPts val="1100"/>
              <a:buFont typeface="Geo"/>
              <a:buNone/>
              <a:defRPr sz="1100"/>
            </a:lvl7pPr>
            <a:lvl8pPr lvl="7" rtl="0" algn="l">
              <a:lnSpc>
                <a:spcPct val="90000"/>
              </a:lnSpc>
              <a:spcBef>
                <a:spcPts val="0"/>
              </a:spcBef>
              <a:spcAft>
                <a:spcPts val="0"/>
              </a:spcAft>
              <a:buClr>
                <a:schemeClr val="accent1"/>
              </a:buClr>
              <a:buSzPts val="1100"/>
              <a:buFont typeface="Geo"/>
              <a:buNone/>
              <a:defRPr sz="1100"/>
            </a:lvl8pPr>
            <a:lvl9pPr lvl="8" rtl="0" algn="l">
              <a:lnSpc>
                <a:spcPct val="90000"/>
              </a:lnSpc>
              <a:spcBef>
                <a:spcPts val="0"/>
              </a:spcBef>
              <a:spcAft>
                <a:spcPts val="0"/>
              </a:spcAft>
              <a:buClr>
                <a:schemeClr val="accent1"/>
              </a:buClr>
              <a:buSzPts val="1100"/>
              <a:buFont typeface="Geo"/>
              <a:buNone/>
              <a:defRPr sz="1100"/>
            </a:lvl9pPr>
          </a:lstStyle>
          <a:p/>
        </p:txBody>
      </p:sp>
      <p:sp>
        <p:nvSpPr>
          <p:cNvPr id="315" name="Google Shape;315;g96d6c17c13_0_247"/>
          <p:cNvSpPr/>
          <p:nvPr/>
        </p:nvSpPr>
        <p:spPr>
          <a:xfrm>
            <a:off x="4572000" y="0"/>
            <a:ext cx="4572000" cy="5143500"/>
          </a:xfrm>
          <a:prstGeom prst="rect">
            <a:avLst/>
          </a:prstGeom>
          <a:solidFill>
            <a:schemeClr val="accent1"/>
          </a:solidFill>
          <a:ln>
            <a:noFill/>
          </a:ln>
        </p:spPr>
        <p:txBody>
          <a:bodyPr anchorCtr="0" anchor="ctr" bIns="54000" lIns="54000" spcFirstLastPara="1" rIns="54000" wrap="square" tIns="540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Century Gothic"/>
              <a:ea typeface="Century Gothic"/>
              <a:cs typeface="Century Gothic"/>
              <a:sym typeface="Century Gothic"/>
            </a:endParaRPr>
          </a:p>
        </p:txBody>
      </p:sp>
      <p:sp>
        <p:nvSpPr>
          <p:cNvPr id="316" name="Google Shape;316;g96d6c17c13_0_247"/>
          <p:cNvSpPr/>
          <p:nvPr/>
        </p:nvSpPr>
        <p:spPr>
          <a:xfrm>
            <a:off x="8693385" y="4885225"/>
            <a:ext cx="450615" cy="188119"/>
          </a:xfrm>
          <a:custGeom>
            <a:rect b="b" l="l" r="r" t="t"/>
            <a:pathLst>
              <a:path extrusionOk="0" h="250826" w="600820">
                <a:moveTo>
                  <a:pt x="123444" y="0"/>
                </a:moveTo>
                <a:lnTo>
                  <a:pt x="600820" y="0"/>
                </a:lnTo>
                <a:lnTo>
                  <a:pt x="600820" y="250825"/>
                </a:lnTo>
                <a:lnTo>
                  <a:pt x="123449" y="250825"/>
                </a:lnTo>
                <a:lnTo>
                  <a:pt x="123444" y="250826"/>
                </a:lnTo>
                <a:cubicBezTo>
                  <a:pt x="55268" y="250826"/>
                  <a:pt x="0" y="194677"/>
                  <a:pt x="0" y="125413"/>
                </a:cubicBezTo>
                <a:cubicBezTo>
                  <a:pt x="0" y="56149"/>
                  <a:pt x="55268" y="0"/>
                  <a:pt x="123444" y="0"/>
                </a:cubicBezTo>
                <a:close/>
              </a:path>
            </a:pathLst>
          </a:custGeom>
          <a:solidFill>
            <a:schemeClr val="lt1"/>
          </a:solidFill>
          <a:ln>
            <a:noFill/>
          </a:ln>
        </p:spPr>
        <p:txBody>
          <a:bodyPr anchorCtr="0" anchor="ctr" bIns="54000" lIns="54000" spcFirstLastPara="1" rIns="54000" wrap="square" tIns="540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Century Gothic"/>
              <a:ea typeface="Century Gothic"/>
              <a:cs typeface="Century Gothic"/>
              <a:sym typeface="Century Gothic"/>
            </a:endParaRPr>
          </a:p>
        </p:txBody>
      </p:sp>
      <p:sp>
        <p:nvSpPr>
          <p:cNvPr id="317" name="Google Shape;317;g96d6c17c13_0_247"/>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rtl="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Muli"/>
                <a:ea typeface="Muli"/>
                <a:cs typeface="Muli"/>
                <a:sym typeface="Muli"/>
              </a:defRPr>
            </a:lvl1pPr>
            <a:lvl2pPr indent="0" lvl="1" marL="0" marR="0" rtl="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Muli"/>
                <a:ea typeface="Muli"/>
                <a:cs typeface="Muli"/>
                <a:sym typeface="Muli"/>
              </a:defRPr>
            </a:lvl2pPr>
            <a:lvl3pPr indent="0" lvl="2" marL="0" marR="0" rtl="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Muli"/>
                <a:ea typeface="Muli"/>
                <a:cs typeface="Muli"/>
                <a:sym typeface="Muli"/>
              </a:defRPr>
            </a:lvl3pPr>
            <a:lvl4pPr indent="0" lvl="3" marL="0" marR="0" rtl="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Muli"/>
                <a:ea typeface="Muli"/>
                <a:cs typeface="Muli"/>
                <a:sym typeface="Muli"/>
              </a:defRPr>
            </a:lvl4pPr>
            <a:lvl5pPr indent="0" lvl="4" marL="0" marR="0" rtl="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Muli"/>
                <a:ea typeface="Muli"/>
                <a:cs typeface="Muli"/>
                <a:sym typeface="Muli"/>
              </a:defRPr>
            </a:lvl5pPr>
            <a:lvl6pPr indent="0" lvl="5" marL="0" marR="0" rtl="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Muli"/>
                <a:ea typeface="Muli"/>
                <a:cs typeface="Muli"/>
                <a:sym typeface="Muli"/>
              </a:defRPr>
            </a:lvl6pPr>
            <a:lvl7pPr indent="0" lvl="6" marL="0" marR="0" rtl="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Muli"/>
                <a:ea typeface="Muli"/>
                <a:cs typeface="Muli"/>
                <a:sym typeface="Muli"/>
              </a:defRPr>
            </a:lvl7pPr>
            <a:lvl8pPr indent="0" lvl="7" marL="0" marR="0" rtl="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Muli"/>
                <a:ea typeface="Muli"/>
                <a:cs typeface="Muli"/>
                <a:sym typeface="Muli"/>
              </a:defRPr>
            </a:lvl8pPr>
            <a:lvl9pPr indent="0" lvl="8" marL="0" marR="0" rtl="0" algn="l">
              <a:lnSpc>
                <a:spcPct val="100000"/>
              </a:lnSpc>
              <a:spcBef>
                <a:spcPts val="0"/>
              </a:spcBef>
              <a:spcAft>
                <a:spcPts val="0"/>
              </a:spcAft>
              <a:buClr>
                <a:srgbClr val="000000"/>
              </a:buClr>
              <a:buSzPts val="900"/>
              <a:buFont typeface="Arial"/>
              <a:buNone/>
              <a:defRPr b="1" i="0" sz="900" u="none" cap="none" strike="noStrike">
                <a:solidFill>
                  <a:schemeClr val="accent1"/>
                </a:solidFill>
                <a:latin typeface="Muli"/>
                <a:ea typeface="Muli"/>
                <a:cs typeface="Muli"/>
                <a:sym typeface="Muli"/>
              </a:defRPr>
            </a:lvl9pPr>
          </a:lstStyle>
          <a:p>
            <a:pPr indent="0" lvl="0" marL="0" rtl="0" algn="l">
              <a:spcBef>
                <a:spcPts val="0"/>
              </a:spcBef>
              <a:spcAft>
                <a:spcPts val="0"/>
              </a:spcAft>
              <a:buNone/>
            </a:pPr>
            <a:fld id="{00000000-1234-1234-1234-123412341234}" type="slidenum">
              <a:rPr lang="en"/>
              <a:t>‹#›</a:t>
            </a:fld>
            <a:endParaRPr/>
          </a:p>
        </p:txBody>
      </p:sp>
      <p:sp>
        <p:nvSpPr>
          <p:cNvPr id="318" name="Google Shape;318;g96d6c17c13_0_247"/>
          <p:cNvSpPr txBox="1"/>
          <p:nvPr>
            <p:ph idx="1" type="body"/>
          </p:nvPr>
        </p:nvSpPr>
        <p:spPr>
          <a:xfrm>
            <a:off x="403031" y="1222513"/>
            <a:ext cx="3808800" cy="3214200"/>
          </a:xfrm>
          <a:prstGeom prst="rect">
            <a:avLst/>
          </a:prstGeom>
          <a:noFill/>
          <a:ln>
            <a:noFill/>
          </a:ln>
        </p:spPr>
        <p:txBody>
          <a:bodyPr anchorCtr="0" anchor="ctr" bIns="34275" lIns="68575" spcFirstLastPara="1" rIns="68575" wrap="square" tIns="34275">
            <a:noAutofit/>
          </a:bodyPr>
          <a:lstStyle>
            <a:lvl1pPr indent="-317500" lvl="0" marL="457200" rtl="0" algn="l">
              <a:lnSpc>
                <a:spcPct val="90000"/>
              </a:lnSpc>
              <a:spcBef>
                <a:spcPts val="1400"/>
              </a:spcBef>
              <a:spcAft>
                <a:spcPts val="0"/>
              </a:spcAft>
              <a:buSzPts val="1400"/>
              <a:buChar char=" "/>
              <a:defRPr b="1" sz="1400"/>
            </a:lvl1pPr>
            <a:lvl2pPr indent="-298450" lvl="1" marL="914400" rtl="0" algn="l">
              <a:lnSpc>
                <a:spcPct val="90000"/>
              </a:lnSpc>
              <a:spcBef>
                <a:spcPts val="500"/>
              </a:spcBef>
              <a:spcAft>
                <a:spcPts val="0"/>
              </a:spcAft>
              <a:buSzPts val="1100"/>
              <a:buChar char="•"/>
              <a:defRPr sz="1100"/>
            </a:lvl2pPr>
            <a:lvl3pPr indent="-298450" lvl="2" marL="1371600" rtl="0" algn="l">
              <a:lnSpc>
                <a:spcPct val="90000"/>
              </a:lnSpc>
              <a:spcBef>
                <a:spcPts val="500"/>
              </a:spcBef>
              <a:spcAft>
                <a:spcPts val="0"/>
              </a:spcAft>
              <a:buSzPts val="1100"/>
              <a:buChar char="-"/>
              <a:defRPr sz="1100"/>
            </a:lvl3pPr>
            <a:lvl4pPr indent="-298450" lvl="3" marL="1828800" rtl="0" algn="l">
              <a:lnSpc>
                <a:spcPct val="90000"/>
              </a:lnSpc>
              <a:spcBef>
                <a:spcPts val="500"/>
              </a:spcBef>
              <a:spcAft>
                <a:spcPts val="0"/>
              </a:spcAft>
              <a:buSzPts val="1100"/>
              <a:buChar char="›"/>
              <a:defRPr sz="1100"/>
            </a:lvl4pPr>
            <a:lvl5pPr indent="-298450" lvl="4" marL="2286000" rtl="0" algn="l">
              <a:lnSpc>
                <a:spcPct val="90000"/>
              </a:lnSpc>
              <a:spcBef>
                <a:spcPts val="500"/>
              </a:spcBef>
              <a:spcAft>
                <a:spcPts val="0"/>
              </a:spcAft>
              <a:buSzPts val="11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sp>
        <p:nvSpPr>
          <p:cNvPr id="319" name="Google Shape;319;g96d6c17c13_0_247"/>
          <p:cNvSpPr txBox="1"/>
          <p:nvPr>
            <p:ph idx="2" type="body"/>
          </p:nvPr>
        </p:nvSpPr>
        <p:spPr>
          <a:xfrm>
            <a:off x="4917570" y="1222513"/>
            <a:ext cx="3808800" cy="3214200"/>
          </a:xfrm>
          <a:prstGeom prst="rect">
            <a:avLst/>
          </a:prstGeom>
          <a:noFill/>
          <a:ln>
            <a:noFill/>
          </a:ln>
        </p:spPr>
        <p:txBody>
          <a:bodyPr anchorCtr="0" anchor="ctr" bIns="34275" lIns="68575" spcFirstLastPara="1" rIns="68575" wrap="square" tIns="34275">
            <a:noAutofit/>
          </a:bodyPr>
          <a:lstStyle>
            <a:lvl1pPr indent="-317500" lvl="0" marL="457200" rtl="0" algn="l">
              <a:lnSpc>
                <a:spcPct val="90000"/>
              </a:lnSpc>
              <a:spcBef>
                <a:spcPts val="1400"/>
              </a:spcBef>
              <a:spcAft>
                <a:spcPts val="0"/>
              </a:spcAft>
              <a:buSzPts val="1400"/>
              <a:buChar char=" "/>
              <a:defRPr b="1" sz="1400">
                <a:solidFill>
                  <a:schemeClr val="lt1"/>
                </a:solidFill>
              </a:defRPr>
            </a:lvl1pPr>
            <a:lvl2pPr indent="-298450" lvl="1" marL="914400" rtl="0" algn="l">
              <a:lnSpc>
                <a:spcPct val="90000"/>
              </a:lnSpc>
              <a:spcBef>
                <a:spcPts val="500"/>
              </a:spcBef>
              <a:spcAft>
                <a:spcPts val="0"/>
              </a:spcAft>
              <a:buClr>
                <a:schemeClr val="dk2"/>
              </a:buClr>
              <a:buSzPts val="1100"/>
              <a:buChar char="•"/>
              <a:defRPr sz="1100"/>
            </a:lvl2pPr>
            <a:lvl3pPr indent="-298450" lvl="2" marL="1371600" rtl="0" algn="l">
              <a:lnSpc>
                <a:spcPct val="90000"/>
              </a:lnSpc>
              <a:spcBef>
                <a:spcPts val="500"/>
              </a:spcBef>
              <a:spcAft>
                <a:spcPts val="0"/>
              </a:spcAft>
              <a:buSzPts val="1100"/>
              <a:buChar char="-"/>
              <a:defRPr sz="1100"/>
            </a:lvl3pPr>
            <a:lvl4pPr indent="-298450" lvl="3" marL="1828800" rtl="0" algn="l">
              <a:lnSpc>
                <a:spcPct val="90000"/>
              </a:lnSpc>
              <a:spcBef>
                <a:spcPts val="500"/>
              </a:spcBef>
              <a:spcAft>
                <a:spcPts val="0"/>
              </a:spcAft>
              <a:buSzPts val="1100"/>
              <a:buChar char="›"/>
              <a:defRPr sz="1100"/>
            </a:lvl4pPr>
            <a:lvl5pPr indent="-298450" lvl="4" marL="2286000" rtl="0" algn="l">
              <a:lnSpc>
                <a:spcPct val="90000"/>
              </a:lnSpc>
              <a:spcBef>
                <a:spcPts val="500"/>
              </a:spcBef>
              <a:spcAft>
                <a:spcPts val="0"/>
              </a:spcAft>
              <a:buSzPts val="11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sp>
        <p:nvSpPr>
          <p:cNvPr id="320" name="Google Shape;320;g96d6c17c13_0_247"/>
          <p:cNvSpPr txBox="1"/>
          <p:nvPr>
            <p:ph idx="3" type="body"/>
          </p:nvPr>
        </p:nvSpPr>
        <p:spPr>
          <a:xfrm>
            <a:off x="4917570" y="212641"/>
            <a:ext cx="3808800" cy="738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400"/>
              </a:spcBef>
              <a:spcAft>
                <a:spcPts val="0"/>
              </a:spcAft>
              <a:buSzPts val="2400"/>
              <a:buNone/>
              <a:defRPr b="1" sz="2400">
                <a:solidFill>
                  <a:schemeClr val="lt1"/>
                </a:solidFill>
              </a:defRPr>
            </a:lvl1pPr>
            <a:lvl2pPr indent="-228600" lvl="1" marL="914400" rtl="0" algn="l">
              <a:lnSpc>
                <a:spcPct val="90000"/>
              </a:lnSpc>
              <a:spcBef>
                <a:spcPts val="500"/>
              </a:spcBef>
              <a:spcAft>
                <a:spcPts val="0"/>
              </a:spcAft>
              <a:buSzPts val="1500"/>
              <a:buNone/>
              <a:defRPr sz="1100"/>
            </a:lvl2pPr>
            <a:lvl3pPr indent="-228600" lvl="2" marL="1371600" rtl="0" algn="l">
              <a:lnSpc>
                <a:spcPct val="90000"/>
              </a:lnSpc>
              <a:spcBef>
                <a:spcPts val="500"/>
              </a:spcBef>
              <a:spcAft>
                <a:spcPts val="0"/>
              </a:spcAft>
              <a:buSzPts val="1400"/>
              <a:buNone/>
              <a:defRPr sz="1100"/>
            </a:lvl3pPr>
            <a:lvl4pPr indent="-228600" lvl="3" marL="1828800" rtl="0" algn="l">
              <a:lnSpc>
                <a:spcPct val="90000"/>
              </a:lnSpc>
              <a:spcBef>
                <a:spcPts val="500"/>
              </a:spcBef>
              <a:spcAft>
                <a:spcPts val="0"/>
              </a:spcAft>
              <a:buSzPts val="1200"/>
              <a:buNone/>
              <a:defRPr sz="1100"/>
            </a:lvl4pPr>
            <a:lvl5pPr indent="-228600" lvl="4" marL="2286000" rtl="0" algn="l">
              <a:lnSpc>
                <a:spcPct val="90000"/>
              </a:lnSpc>
              <a:spcBef>
                <a:spcPts val="500"/>
              </a:spcBef>
              <a:spcAft>
                <a:spcPts val="0"/>
              </a:spcAft>
              <a:buSzPts val="1100"/>
              <a:buNone/>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mall image">
  <p:cSld name="1_Three column small image 7_1">
    <p:spTree>
      <p:nvGrpSpPr>
        <p:cNvPr id="321" name="Shape 321"/>
        <p:cNvGrpSpPr/>
        <p:nvPr/>
      </p:nvGrpSpPr>
      <p:grpSpPr>
        <a:xfrm>
          <a:off x="0" y="0"/>
          <a:ext cx="0" cy="0"/>
          <a:chOff x="0" y="0"/>
          <a:chExt cx="0" cy="0"/>
        </a:xfrm>
      </p:grpSpPr>
      <p:sp>
        <p:nvSpPr>
          <p:cNvPr id="322" name="Google Shape;322;g96d6c17c13_0_255"/>
          <p:cNvSpPr txBox="1"/>
          <p:nvPr>
            <p:ph type="title"/>
          </p:nvPr>
        </p:nvSpPr>
        <p:spPr>
          <a:xfrm>
            <a:off x="416689" y="212641"/>
            <a:ext cx="8301600" cy="738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accent1"/>
              </a:buClr>
              <a:buSzPts val="3000"/>
              <a:buFont typeface="Geo"/>
              <a:buNone/>
              <a:defRPr sz="1100"/>
            </a:lvl1pPr>
            <a:lvl2pPr lvl="1" rtl="0" algn="l">
              <a:lnSpc>
                <a:spcPct val="90000"/>
              </a:lnSpc>
              <a:spcBef>
                <a:spcPts val="0"/>
              </a:spcBef>
              <a:spcAft>
                <a:spcPts val="0"/>
              </a:spcAft>
              <a:buClr>
                <a:schemeClr val="accent1"/>
              </a:buClr>
              <a:buSzPts val="1100"/>
              <a:buFont typeface="Geo"/>
              <a:buNone/>
              <a:defRPr sz="1100"/>
            </a:lvl2pPr>
            <a:lvl3pPr lvl="2" rtl="0" algn="l">
              <a:lnSpc>
                <a:spcPct val="90000"/>
              </a:lnSpc>
              <a:spcBef>
                <a:spcPts val="0"/>
              </a:spcBef>
              <a:spcAft>
                <a:spcPts val="0"/>
              </a:spcAft>
              <a:buClr>
                <a:schemeClr val="accent1"/>
              </a:buClr>
              <a:buSzPts val="1100"/>
              <a:buFont typeface="Geo"/>
              <a:buNone/>
              <a:defRPr sz="1100"/>
            </a:lvl3pPr>
            <a:lvl4pPr lvl="3" rtl="0" algn="l">
              <a:lnSpc>
                <a:spcPct val="90000"/>
              </a:lnSpc>
              <a:spcBef>
                <a:spcPts val="0"/>
              </a:spcBef>
              <a:spcAft>
                <a:spcPts val="0"/>
              </a:spcAft>
              <a:buClr>
                <a:schemeClr val="accent1"/>
              </a:buClr>
              <a:buSzPts val="1100"/>
              <a:buFont typeface="Geo"/>
              <a:buNone/>
              <a:defRPr sz="1100"/>
            </a:lvl4pPr>
            <a:lvl5pPr lvl="4" rtl="0" algn="l">
              <a:lnSpc>
                <a:spcPct val="90000"/>
              </a:lnSpc>
              <a:spcBef>
                <a:spcPts val="0"/>
              </a:spcBef>
              <a:spcAft>
                <a:spcPts val="0"/>
              </a:spcAft>
              <a:buClr>
                <a:schemeClr val="accent1"/>
              </a:buClr>
              <a:buSzPts val="1100"/>
              <a:buFont typeface="Geo"/>
              <a:buNone/>
              <a:defRPr sz="1100"/>
            </a:lvl5pPr>
            <a:lvl6pPr lvl="5" rtl="0" algn="l">
              <a:lnSpc>
                <a:spcPct val="90000"/>
              </a:lnSpc>
              <a:spcBef>
                <a:spcPts val="0"/>
              </a:spcBef>
              <a:spcAft>
                <a:spcPts val="0"/>
              </a:spcAft>
              <a:buClr>
                <a:schemeClr val="accent1"/>
              </a:buClr>
              <a:buSzPts val="1100"/>
              <a:buFont typeface="Geo"/>
              <a:buNone/>
              <a:defRPr sz="1100"/>
            </a:lvl6pPr>
            <a:lvl7pPr lvl="6" rtl="0" algn="l">
              <a:lnSpc>
                <a:spcPct val="90000"/>
              </a:lnSpc>
              <a:spcBef>
                <a:spcPts val="0"/>
              </a:spcBef>
              <a:spcAft>
                <a:spcPts val="0"/>
              </a:spcAft>
              <a:buClr>
                <a:schemeClr val="accent1"/>
              </a:buClr>
              <a:buSzPts val="1100"/>
              <a:buFont typeface="Geo"/>
              <a:buNone/>
              <a:defRPr sz="1100"/>
            </a:lvl7pPr>
            <a:lvl8pPr lvl="7" rtl="0" algn="l">
              <a:lnSpc>
                <a:spcPct val="90000"/>
              </a:lnSpc>
              <a:spcBef>
                <a:spcPts val="0"/>
              </a:spcBef>
              <a:spcAft>
                <a:spcPts val="0"/>
              </a:spcAft>
              <a:buClr>
                <a:schemeClr val="accent1"/>
              </a:buClr>
              <a:buSzPts val="1100"/>
              <a:buFont typeface="Geo"/>
              <a:buNone/>
              <a:defRPr sz="1100"/>
            </a:lvl8pPr>
            <a:lvl9pPr lvl="8" rtl="0" algn="l">
              <a:lnSpc>
                <a:spcPct val="90000"/>
              </a:lnSpc>
              <a:spcBef>
                <a:spcPts val="0"/>
              </a:spcBef>
              <a:spcAft>
                <a:spcPts val="0"/>
              </a:spcAft>
              <a:buClr>
                <a:schemeClr val="accent1"/>
              </a:buClr>
              <a:buSzPts val="1100"/>
              <a:buFont typeface="Geo"/>
              <a:buNone/>
              <a:defRPr sz="1100"/>
            </a:lvl9pPr>
          </a:lstStyle>
          <a:p/>
        </p:txBody>
      </p:sp>
      <p:sp>
        <p:nvSpPr>
          <p:cNvPr id="323" name="Google Shape;323;g96d6c17c13_0_255"/>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lvl1pPr indent="0" lvl="0"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1pPr>
            <a:lvl2pPr indent="0" lvl="1"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2pPr>
            <a:lvl3pPr indent="0" lvl="2"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3pPr>
            <a:lvl4pPr indent="0" lvl="3"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4pPr>
            <a:lvl5pPr indent="0" lvl="4"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5pPr>
            <a:lvl6pPr indent="0" lvl="5"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6pPr>
            <a:lvl7pPr indent="0" lvl="6"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7pPr>
            <a:lvl8pPr indent="0" lvl="7"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8pPr>
            <a:lvl9pPr indent="0" lvl="8" marL="0" marR="0" rtl="0" algn="l">
              <a:lnSpc>
                <a:spcPct val="100000"/>
              </a:lnSpc>
              <a:spcBef>
                <a:spcPts val="0"/>
              </a:spcBef>
              <a:spcAft>
                <a:spcPts val="0"/>
              </a:spcAft>
              <a:buClr>
                <a:srgbClr val="000000"/>
              </a:buClr>
              <a:buSzPts val="900"/>
              <a:buFont typeface="Arial"/>
              <a:buNone/>
              <a:defRPr b="1" i="0" sz="900" u="none" cap="none" strike="noStrike">
                <a:solidFill>
                  <a:schemeClr val="lt1"/>
                </a:solidFill>
                <a:latin typeface="Muli"/>
                <a:ea typeface="Muli"/>
                <a:cs typeface="Muli"/>
                <a:sym typeface="Muli"/>
              </a:defRPr>
            </a:lvl9pPr>
          </a:lstStyle>
          <a:p>
            <a:pPr indent="0" lvl="0" marL="0" rtl="0" algn="l">
              <a:spcBef>
                <a:spcPts val="0"/>
              </a:spcBef>
              <a:spcAft>
                <a:spcPts val="0"/>
              </a:spcAft>
              <a:buNone/>
            </a:pPr>
            <a:fld id="{00000000-1234-1234-1234-123412341234}" type="slidenum">
              <a:rPr lang="en"/>
              <a:t>‹#›</a:t>
            </a:fld>
            <a:endParaRPr/>
          </a:p>
        </p:txBody>
      </p:sp>
      <p:sp>
        <p:nvSpPr>
          <p:cNvPr id="324" name="Google Shape;324;g96d6c17c13_0_255"/>
          <p:cNvSpPr txBox="1"/>
          <p:nvPr>
            <p:ph idx="1" type="body"/>
          </p:nvPr>
        </p:nvSpPr>
        <p:spPr>
          <a:xfrm>
            <a:off x="2644888" y="1257640"/>
            <a:ext cx="4008900" cy="3151500"/>
          </a:xfrm>
          <a:prstGeom prst="rect">
            <a:avLst/>
          </a:prstGeom>
          <a:noFill/>
          <a:ln>
            <a:noFill/>
          </a:ln>
        </p:spPr>
        <p:txBody>
          <a:bodyPr anchorCtr="0" anchor="ctr" bIns="34275" lIns="68575" spcFirstLastPara="1" rIns="68575" wrap="square" tIns="34275">
            <a:noAutofit/>
          </a:bodyPr>
          <a:lstStyle>
            <a:lvl1pPr indent="-323850" lvl="0" marL="457200" rtl="0" algn="l">
              <a:lnSpc>
                <a:spcPct val="90000"/>
              </a:lnSpc>
              <a:spcBef>
                <a:spcPts val="1400"/>
              </a:spcBef>
              <a:spcAft>
                <a:spcPts val="0"/>
              </a:spcAft>
              <a:buSzPts val="1500"/>
              <a:buFont typeface="Century Gothic"/>
              <a:buAutoNum type="arabicParenR"/>
              <a:defRPr b="1" sz="1100">
                <a:solidFill>
                  <a:schemeClr val="accent1"/>
                </a:solidFill>
              </a:defRPr>
            </a:lvl1pPr>
            <a:lvl2pPr indent="-304800" lvl="1" marL="914400" rtl="0" algn="l">
              <a:lnSpc>
                <a:spcPct val="90000"/>
              </a:lnSpc>
              <a:spcBef>
                <a:spcPts val="500"/>
              </a:spcBef>
              <a:spcAft>
                <a:spcPts val="0"/>
              </a:spcAft>
              <a:buSzPts val="1200"/>
              <a:buChar char="•"/>
              <a:defRPr sz="1200"/>
            </a:lvl2pPr>
            <a:lvl3pPr indent="-228600" lvl="2" marL="1371600" rtl="0" algn="l">
              <a:lnSpc>
                <a:spcPct val="90000"/>
              </a:lnSpc>
              <a:spcBef>
                <a:spcPts val="500"/>
              </a:spcBef>
              <a:spcAft>
                <a:spcPts val="0"/>
              </a:spcAft>
              <a:buSzPts val="1400"/>
              <a:buNone/>
              <a:defRPr sz="1100"/>
            </a:lvl3pPr>
            <a:lvl4pPr indent="-317500" lvl="3" marL="1828800" rtl="0" algn="l">
              <a:lnSpc>
                <a:spcPct val="90000"/>
              </a:lnSpc>
              <a:spcBef>
                <a:spcPts val="500"/>
              </a:spcBef>
              <a:spcAft>
                <a:spcPts val="0"/>
              </a:spcAft>
              <a:buSzPts val="1400"/>
              <a:buChar char="›"/>
              <a:defRPr sz="1100"/>
            </a:lvl4pPr>
            <a:lvl5pPr indent="-317500" lvl="4" marL="2286000" rtl="0" algn="l">
              <a:lnSpc>
                <a:spcPct val="90000"/>
              </a:lnSpc>
              <a:spcBef>
                <a:spcPts val="500"/>
              </a:spcBef>
              <a:spcAft>
                <a:spcPts val="0"/>
              </a:spcAft>
              <a:buSzPts val="1400"/>
              <a:buChar char="-"/>
              <a:defRPr sz="1100"/>
            </a:lvl5pPr>
            <a:lvl6pPr indent="-317500" lvl="5" marL="2743200" rtl="0" algn="l">
              <a:lnSpc>
                <a:spcPct val="90000"/>
              </a:lnSpc>
              <a:spcBef>
                <a:spcPts val="500"/>
              </a:spcBef>
              <a:spcAft>
                <a:spcPts val="0"/>
              </a:spcAft>
              <a:buClr>
                <a:schemeClr val="dk1"/>
              </a:buClr>
              <a:buSzPts val="1400"/>
              <a:buChar char="•"/>
              <a:defRPr sz="1100"/>
            </a:lvl6pPr>
            <a:lvl7pPr indent="-317500" lvl="6" marL="3200400" rtl="0" algn="l">
              <a:lnSpc>
                <a:spcPct val="90000"/>
              </a:lnSpc>
              <a:spcBef>
                <a:spcPts val="500"/>
              </a:spcBef>
              <a:spcAft>
                <a:spcPts val="0"/>
              </a:spcAft>
              <a:buClr>
                <a:schemeClr val="dk1"/>
              </a:buClr>
              <a:buSzPts val="1400"/>
              <a:buChar char="•"/>
              <a:defRPr sz="1100"/>
            </a:lvl7pPr>
            <a:lvl8pPr indent="-317500" lvl="7" marL="3657600" rtl="0" algn="l">
              <a:lnSpc>
                <a:spcPct val="90000"/>
              </a:lnSpc>
              <a:spcBef>
                <a:spcPts val="500"/>
              </a:spcBef>
              <a:spcAft>
                <a:spcPts val="0"/>
              </a:spcAft>
              <a:buClr>
                <a:schemeClr val="dk1"/>
              </a:buClr>
              <a:buSzPts val="1400"/>
              <a:buChar char="•"/>
              <a:defRPr sz="1100"/>
            </a:lvl8pPr>
            <a:lvl9pPr indent="-317500" lvl="8" marL="4114800" rtl="0" algn="l">
              <a:lnSpc>
                <a:spcPct val="90000"/>
              </a:lnSpc>
              <a:spcBef>
                <a:spcPts val="500"/>
              </a:spcBef>
              <a:spcAft>
                <a:spcPts val="0"/>
              </a:spcAft>
              <a:buClr>
                <a:schemeClr val="dk1"/>
              </a:buClr>
              <a:buSzPts val="1400"/>
              <a:buChar char="•"/>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881b0def98_0_16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g881b0def98_0_16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881b0def98_0_16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g881b0def98_0_16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41" name="Google Shape;41;g881b0def98_0_16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g881b0def98_0_175"/>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g881b0def98_0_17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881b0def98_0_178"/>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g881b0def98_0_17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881b0def98_0_17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9" name="Google Shape;49;g881b0def98_0_178"/>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g881b0def98_0_17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g881b0def98_0_17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881b0def98_0_185"/>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881b0def98_0_185"/>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881b0def98_0_185"/>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g881b0def98_0_18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4.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theme" Target="../theme/theme3.xml"/><Relationship Id="rId12" Type="http://schemas.openxmlformats.org/officeDocument/2006/relationships/slideLayout" Target="../slideLayouts/slideLayout32.xml"/><Relationship Id="rId1" Type="http://schemas.openxmlformats.org/officeDocument/2006/relationships/image" Target="../media/image2.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2.xml"/><Relationship Id="rId11" Type="http://schemas.openxmlformats.org/officeDocument/2006/relationships/slideLayout" Target="../slideLayouts/slideLayout43.xml"/><Relationship Id="rId22" Type="http://schemas.openxmlformats.org/officeDocument/2006/relationships/theme" Target="../theme/theme1.xml"/><Relationship Id="rId10" Type="http://schemas.openxmlformats.org/officeDocument/2006/relationships/slideLayout" Target="../slideLayouts/slideLayout42.xml"/><Relationship Id="rId21" Type="http://schemas.openxmlformats.org/officeDocument/2006/relationships/slideLayout" Target="../slideLayouts/slideLayout53.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19" Type="http://schemas.openxmlformats.org/officeDocument/2006/relationships/slideLayout" Target="../slideLayouts/slideLayout51.xml"/><Relationship Id="rId6" Type="http://schemas.openxmlformats.org/officeDocument/2006/relationships/slideLayout" Target="../slideLayouts/slideLayout38.xml"/><Relationship Id="rId18" Type="http://schemas.openxmlformats.org/officeDocument/2006/relationships/slideLayout" Target="../slideLayouts/slideLayout50.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0966B"/>
        </a:solidFill>
      </p:bgPr>
    </p:bg>
    <p:spTree>
      <p:nvGrpSpPr>
        <p:cNvPr id="5" name="Shape 5"/>
        <p:cNvGrpSpPr/>
        <p:nvPr/>
      </p:nvGrpSpPr>
      <p:grpSpPr>
        <a:xfrm>
          <a:off x="0" y="0"/>
          <a:ext cx="0" cy="0"/>
          <a:chOff x="0" y="0"/>
          <a:chExt cx="0" cy="0"/>
        </a:xfrm>
      </p:grpSpPr>
      <p:sp>
        <p:nvSpPr>
          <p:cNvPr id="6" name="Google Shape;6;g881b0def98_0_13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g881b0def98_0_13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g881b0def98_0_13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pic>
        <p:nvPicPr>
          <p:cNvPr id="130" name="Google Shape;130;g8caa040207_0_97"/>
          <p:cNvPicPr preferRelativeResize="0"/>
          <p:nvPr/>
        </p:nvPicPr>
        <p:blipFill rotWithShape="1">
          <a:blip r:embed="rId1">
            <a:alphaModFix/>
          </a:blip>
          <a:srcRect b="0" l="0" r="0" t="0"/>
          <a:stretch/>
        </p:blipFill>
        <p:spPr>
          <a:xfrm>
            <a:off x="0" y="577"/>
            <a:ext cx="9144001" cy="461285"/>
          </a:xfrm>
          <a:prstGeom prst="rect">
            <a:avLst/>
          </a:prstGeom>
          <a:noFill/>
          <a:ln>
            <a:noFill/>
          </a:ln>
        </p:spPr>
      </p:pic>
      <p:sp>
        <p:nvSpPr>
          <p:cNvPr id="131" name="Google Shape;131;g8caa040207_0_97"/>
          <p:cNvSpPr/>
          <p:nvPr/>
        </p:nvSpPr>
        <p:spPr>
          <a:xfrm>
            <a:off x="2038696" y="74815"/>
            <a:ext cx="3267000" cy="276300"/>
          </a:xfrm>
          <a:prstGeom prst="rect">
            <a:avLst/>
          </a:prstGeom>
          <a:solidFill>
            <a:srgbClr val="00966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0966B"/>
        </a:solidFill>
      </p:bgPr>
    </p:bg>
    <p:spTree>
      <p:nvGrpSpPr>
        <p:cNvPr id="201" name="Shape 201"/>
        <p:cNvGrpSpPr/>
        <p:nvPr/>
      </p:nvGrpSpPr>
      <p:grpSpPr>
        <a:xfrm>
          <a:off x="0" y="0"/>
          <a:ext cx="0" cy="0"/>
          <a:chOff x="0" y="0"/>
          <a:chExt cx="0" cy="0"/>
        </a:xfrm>
      </p:grpSpPr>
      <p:sp>
        <p:nvSpPr>
          <p:cNvPr id="202" name="Google Shape;202;g96d6c17c13_0_13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03" name="Google Shape;203;g96d6c17c13_0_13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04" name="Google Shape;204;g96d6c17c13_0_13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0.xml"/><Relationship Id="rId3" Type="http://schemas.openxmlformats.org/officeDocument/2006/relationships/image" Target="../media/image33.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5.xml"/><Relationship Id="rId3" Type="http://schemas.openxmlformats.org/officeDocument/2006/relationships/image" Target="../media/image32.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8.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 Id="rId3" Type="http://schemas.openxmlformats.org/officeDocument/2006/relationships/image" Target="../media/image36.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s://www.frontline.live/intro" TargetMode="External"/><Relationship Id="rId6"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1.xml"/><Relationship Id="rId3" Type="http://schemas.openxmlformats.org/officeDocument/2006/relationships/hyperlink" Target="https://twitter.com/hashtag/PPE?src=hashtag_click" TargetMode="External"/><Relationship Id="rId4" Type="http://schemas.openxmlformats.org/officeDocument/2006/relationships/hyperlink" Target="https://t.co/7lfHOYfSz8?amp=1" TargetMode="External"/><Relationship Id="rId5" Type="http://schemas.openxmlformats.org/officeDocument/2006/relationships/hyperlink" Target="https://twitter.com/hashtag/PPE?src=hashtag_click" TargetMode="External"/><Relationship Id="rId6" Type="http://schemas.openxmlformats.org/officeDocument/2006/relationships/hyperlink" Target="https://t.co/7lfHOYfSz8?amp=1" TargetMode="External"/><Relationship Id="rId7" Type="http://schemas.openxmlformats.org/officeDocument/2006/relationships/hyperlink" Target="https://twitter.com/hashtag/FrontlineMap?src=hashtag_click"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4.xml"/><Relationship Id="rId3" Type="http://schemas.openxmlformats.org/officeDocument/2006/relationships/hyperlink" Target="https://twitter.com/hashtag/PPE?src=hashtag_click" TargetMode="External"/><Relationship Id="rId4" Type="http://schemas.openxmlformats.org/officeDocument/2006/relationships/hyperlink" Target="https://t.co/7lfHOYfSz8?amp=1" TargetMode="External"/><Relationship Id="rId5" Type="http://schemas.openxmlformats.org/officeDocument/2006/relationships/hyperlink" Target="https://twitter.com/hashtag/PPE?src=hashtag_click" TargetMode="External"/><Relationship Id="rId6" Type="http://schemas.openxmlformats.org/officeDocument/2006/relationships/hyperlink" Target="https://t.co/7lfHOYfSz8?amp=1" TargetMode="External"/><Relationship Id="rId7" Type="http://schemas.openxmlformats.org/officeDocument/2006/relationships/hyperlink" Target="https://twitter.com/hashtag/FrontlineMap?src=hashtag_click"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1.xml"/><Relationship Id="rId3"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latin typeface="DM Sans Medium"/>
                <a:ea typeface="DM Sans Medium"/>
                <a:cs typeface="DM Sans Medium"/>
                <a:sym typeface="DM Sans Medium"/>
              </a:rPr>
              <a:t>Welcome Pack</a:t>
            </a:r>
            <a:endParaRPr>
              <a:latin typeface="DM Sans Medium"/>
              <a:ea typeface="DM Sans Medium"/>
              <a:cs typeface="DM Sans Medium"/>
              <a:sym typeface="DM Sans Medium"/>
            </a:endParaRPr>
          </a:p>
          <a:p>
            <a:pPr indent="0" lvl="0" marL="0" rtl="0" algn="ctr">
              <a:lnSpc>
                <a:spcPct val="100000"/>
              </a:lnSpc>
              <a:spcBef>
                <a:spcPts val="0"/>
              </a:spcBef>
              <a:spcAft>
                <a:spcPts val="0"/>
              </a:spcAft>
              <a:buSzPts val="2800"/>
              <a:buNone/>
            </a:pPr>
            <a:r>
              <a:rPr lang="en" sz="1500">
                <a:latin typeface="DM Sans Medium"/>
                <a:ea typeface="DM Sans Medium"/>
                <a:cs typeface="DM Sans Medium"/>
                <a:sym typeface="DM Sans Medium"/>
              </a:rPr>
              <a:t>v2.0</a:t>
            </a:r>
            <a:endParaRPr sz="1500">
              <a:latin typeface="DM Sans Medium"/>
              <a:ea typeface="DM Sans Medium"/>
              <a:cs typeface="DM Sans Medium"/>
              <a:sym typeface="DM Sans Medium"/>
            </a:endParaRPr>
          </a:p>
          <a:p>
            <a:pPr indent="0" lvl="0" marL="0" rtl="0" algn="ctr">
              <a:lnSpc>
                <a:spcPct val="100000"/>
              </a:lnSpc>
              <a:spcBef>
                <a:spcPts val="0"/>
              </a:spcBef>
              <a:spcAft>
                <a:spcPts val="0"/>
              </a:spcAft>
              <a:buSzPts val="2800"/>
              <a:buNone/>
            </a:pPr>
            <a:r>
              <a:t/>
            </a:r>
            <a:endParaRPr/>
          </a:p>
        </p:txBody>
      </p:sp>
      <p:sp>
        <p:nvSpPr>
          <p:cNvPr id="330" name="Google Shape;330;p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a:latin typeface="DM Sans"/>
                <a:ea typeface="DM Sans"/>
                <a:cs typeface="DM Sans"/>
                <a:sym typeface="DM Sans"/>
              </a:rPr>
              <a:t>Frontline.Live </a:t>
            </a:r>
            <a:endParaRPr b="1">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91154a6251_0_126"/>
          <p:cNvSpPr txBox="1"/>
          <p:nvPr/>
        </p:nvSpPr>
        <p:spPr>
          <a:xfrm>
            <a:off x="-17825" y="4270275"/>
            <a:ext cx="9002100" cy="7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Our focus on safety: </a:t>
            </a:r>
            <a:r>
              <a:rPr b="0" i="0" lang="en" sz="1600" u="none" cap="none" strike="noStrike">
                <a:solidFill>
                  <a:srgbClr val="434343"/>
                </a:solidFill>
                <a:latin typeface="DM Sans"/>
                <a:ea typeface="DM Sans"/>
                <a:cs typeface="DM Sans"/>
                <a:sym typeface="DM Sans"/>
              </a:rPr>
              <a:t>We will have robust, transparent and continuously improving processes in place to ensure that resources made available to people in need, is of the required specification to answer their needs</a:t>
            </a:r>
            <a:endParaRPr b="0" i="0" sz="1400" u="none" cap="none" strike="noStrike">
              <a:solidFill>
                <a:srgbClr val="434343"/>
              </a:solidFill>
              <a:latin typeface="Arial"/>
              <a:ea typeface="Arial"/>
              <a:cs typeface="Arial"/>
              <a:sym typeface="Arial"/>
            </a:endParaRPr>
          </a:p>
        </p:txBody>
      </p:sp>
      <p:sp>
        <p:nvSpPr>
          <p:cNvPr id="469" name="Google Shape;469;g91154a6251_0_126"/>
          <p:cNvSpPr txBox="1"/>
          <p:nvPr/>
        </p:nvSpPr>
        <p:spPr>
          <a:xfrm>
            <a:off x="276050" y="4572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What does success look like?</a:t>
            </a:r>
            <a:endParaRPr b="1" i="0" sz="2800" u="none" cap="none" strike="noStrike">
              <a:solidFill>
                <a:srgbClr val="434343"/>
              </a:solidFill>
              <a:latin typeface="DM Sans"/>
              <a:ea typeface="DM Sans"/>
              <a:cs typeface="DM Sans"/>
              <a:sym typeface="DM Sans"/>
            </a:endParaRPr>
          </a:p>
        </p:txBody>
      </p:sp>
      <p:sp>
        <p:nvSpPr>
          <p:cNvPr id="470" name="Google Shape;470;g91154a6251_0_126"/>
          <p:cNvSpPr txBox="1"/>
          <p:nvPr>
            <p:ph idx="1" type="body"/>
          </p:nvPr>
        </p:nvSpPr>
        <p:spPr>
          <a:xfrm>
            <a:off x="264275" y="1116950"/>
            <a:ext cx="2112900" cy="18654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000000"/>
              </a:buClr>
              <a:buSzPts val="1500"/>
              <a:buFont typeface="Arial"/>
              <a:buNone/>
            </a:pPr>
            <a:r>
              <a:rPr b="1" i="0" lang="en" sz="1600" u="none" cap="none" strike="noStrike">
                <a:solidFill>
                  <a:srgbClr val="434343"/>
                </a:solidFill>
                <a:latin typeface="DM Sans"/>
                <a:ea typeface="DM Sans"/>
                <a:cs typeface="DM Sans"/>
                <a:sym typeface="DM Sans"/>
              </a:rPr>
              <a:t>  People in need</a:t>
            </a:r>
            <a:endParaRPr b="1" i="0" sz="1600" u="none" cap="none" strike="noStrike">
              <a:solidFill>
                <a:srgbClr val="434343"/>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266700" lvl="0" marL="342900" marR="0" rtl="0" algn="l">
              <a:lnSpc>
                <a:spcPct val="115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People engage with the message and submit needs on Frontline.Live </a:t>
            </a:r>
            <a:endParaRPr b="0" i="0" sz="1600" u="none" cap="none" strike="noStrike">
              <a:solidFill>
                <a:srgbClr val="434343"/>
              </a:solidFill>
              <a:latin typeface="DM Sans"/>
              <a:ea typeface="DM Sans"/>
              <a:cs typeface="DM Sans"/>
              <a:sym typeface="DM Sans"/>
            </a:endParaRPr>
          </a:p>
          <a:p>
            <a:pPr indent="-266700" lvl="0" marL="342900" marR="0" rtl="0" algn="l">
              <a:lnSpc>
                <a:spcPct val="115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Needs are matched within 24hrs</a:t>
            </a:r>
            <a:endParaRPr b="0" i="0" sz="1600" u="none" cap="none" strike="noStrike">
              <a:solidFill>
                <a:srgbClr val="434343"/>
              </a:solidFill>
              <a:latin typeface="DM Sans"/>
              <a:ea typeface="DM Sans"/>
              <a:cs typeface="DM Sans"/>
              <a:sym typeface="DM Sans"/>
            </a:endParaRPr>
          </a:p>
        </p:txBody>
      </p:sp>
      <p:sp>
        <p:nvSpPr>
          <p:cNvPr id="471" name="Google Shape;471;g91154a6251_0_126"/>
          <p:cNvSpPr txBox="1"/>
          <p:nvPr>
            <p:ph idx="2" type="body"/>
          </p:nvPr>
        </p:nvSpPr>
        <p:spPr>
          <a:xfrm>
            <a:off x="2462850" y="1116950"/>
            <a:ext cx="2230500" cy="18654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000000"/>
              </a:buClr>
              <a:buSzPts val="1500"/>
              <a:buFont typeface="Arial"/>
              <a:buNone/>
            </a:pPr>
            <a:r>
              <a:rPr b="1" i="0" lang="en" sz="1600" u="none" cap="none" strike="noStrike">
                <a:solidFill>
                  <a:srgbClr val="434343"/>
                </a:solidFill>
                <a:latin typeface="DM Sans"/>
                <a:ea typeface="DM Sans"/>
                <a:cs typeface="DM Sans"/>
                <a:sym typeface="DM Sans"/>
              </a:rPr>
              <a:t>  Suppliers</a:t>
            </a:r>
            <a:endParaRPr b="1" i="0" sz="1600" u="none" cap="none" strike="noStrike">
              <a:solidFill>
                <a:srgbClr val="434343"/>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266700" lvl="0" marL="342900" marR="0" rtl="0" algn="l">
              <a:lnSpc>
                <a:spcPct val="115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We source the required PPE</a:t>
            </a:r>
            <a:endParaRPr b="0" i="0" sz="1600" u="none" cap="none" strike="noStrike">
              <a:solidFill>
                <a:srgbClr val="434343"/>
              </a:solidFill>
              <a:latin typeface="DM Sans"/>
              <a:ea typeface="DM Sans"/>
              <a:cs typeface="DM Sans"/>
              <a:sym typeface="DM Sans"/>
            </a:endParaRPr>
          </a:p>
          <a:p>
            <a:pPr indent="-266700" lvl="0" marL="342900" marR="0" rtl="0" algn="l">
              <a:lnSpc>
                <a:spcPct val="115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An increasing amount of non - traditional suppliers as possible to sign up on the Frontline.Live site</a:t>
            </a:r>
            <a:endParaRPr b="0" i="0" sz="1600" u="none" cap="none" strike="noStrike">
              <a:solidFill>
                <a:srgbClr val="434343"/>
              </a:solidFill>
              <a:latin typeface="DM Sans"/>
              <a:ea typeface="DM Sans"/>
              <a:cs typeface="DM Sans"/>
              <a:sym typeface="DM Sans"/>
            </a:endParaRPr>
          </a:p>
          <a:p>
            <a:pPr indent="0" lvl="0" marL="3429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3429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500"/>
              <a:buFont typeface="Arial"/>
              <a:buNone/>
            </a:pPr>
            <a:r>
              <a:t/>
            </a:r>
            <a:endParaRPr b="0" i="0" sz="1600" u="none" cap="none" strike="noStrike">
              <a:solidFill>
                <a:srgbClr val="434343"/>
              </a:solidFill>
              <a:latin typeface="DM Sans"/>
              <a:ea typeface="DM Sans"/>
              <a:cs typeface="DM Sans"/>
              <a:sym typeface="DM Sans"/>
            </a:endParaRPr>
          </a:p>
        </p:txBody>
      </p:sp>
      <p:sp>
        <p:nvSpPr>
          <p:cNvPr id="472" name="Google Shape;472;g91154a6251_0_126"/>
          <p:cNvSpPr txBox="1"/>
          <p:nvPr>
            <p:ph idx="3" type="body"/>
          </p:nvPr>
        </p:nvSpPr>
        <p:spPr>
          <a:xfrm>
            <a:off x="6486450" y="1116950"/>
            <a:ext cx="2712600" cy="18654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000000"/>
              </a:buClr>
              <a:buSzPts val="1500"/>
              <a:buFont typeface="Arial"/>
              <a:buNone/>
            </a:pPr>
            <a:r>
              <a:rPr b="1" i="0" lang="en" sz="1600" u="none" cap="none" strike="noStrike">
                <a:solidFill>
                  <a:srgbClr val="434343"/>
                </a:solidFill>
                <a:latin typeface="DM Sans"/>
                <a:ea typeface="DM Sans"/>
                <a:cs typeface="DM Sans"/>
                <a:sym typeface="DM Sans"/>
              </a:rPr>
              <a:t>Policy &amp; Decision-makers</a:t>
            </a:r>
            <a:br>
              <a:rPr b="0" i="0" lang="en" sz="1600" u="none" cap="none" strike="noStrike">
                <a:solidFill>
                  <a:srgbClr val="434343"/>
                </a:solidFill>
                <a:latin typeface="DM Sans"/>
                <a:ea typeface="DM Sans"/>
                <a:cs typeface="DM Sans"/>
                <a:sym typeface="DM Sans"/>
              </a:rPr>
            </a:br>
            <a:endParaRPr b="0" i="0" sz="1600" u="none" cap="none" strike="noStrike">
              <a:solidFill>
                <a:srgbClr val="434343"/>
              </a:solidFill>
              <a:latin typeface="DM Sans"/>
              <a:ea typeface="DM Sans"/>
              <a:cs typeface="DM Sans"/>
              <a:sym typeface="DM Sans"/>
            </a:endParaRPr>
          </a:p>
          <a:p>
            <a:pPr indent="-266700" lvl="0" marL="342900" marR="0" rtl="0" algn="l">
              <a:lnSpc>
                <a:spcPct val="115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Data informs changes in fit for purpose policy</a:t>
            </a:r>
            <a:endParaRPr b="0" i="0" sz="1600" u="none" cap="none" strike="noStrike">
              <a:solidFill>
                <a:srgbClr val="434343"/>
              </a:solidFill>
              <a:latin typeface="DM Sans"/>
              <a:ea typeface="DM Sans"/>
              <a:cs typeface="DM Sans"/>
              <a:sym typeface="DM Sans"/>
            </a:endParaRPr>
          </a:p>
          <a:p>
            <a:pPr indent="0" lvl="0" marL="6858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p:txBody>
      </p:sp>
      <p:sp>
        <p:nvSpPr>
          <p:cNvPr id="473" name="Google Shape;473;g91154a6251_0_126"/>
          <p:cNvSpPr txBox="1"/>
          <p:nvPr>
            <p:ph idx="4" type="body"/>
          </p:nvPr>
        </p:nvSpPr>
        <p:spPr>
          <a:xfrm>
            <a:off x="4596450" y="1116950"/>
            <a:ext cx="2028300" cy="18654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000000"/>
              </a:buClr>
              <a:buSzPts val="1500"/>
              <a:buFont typeface="Arial"/>
              <a:buNone/>
            </a:pPr>
            <a:r>
              <a:rPr b="1" i="0" lang="en" sz="1600" u="none" cap="none" strike="noStrike">
                <a:solidFill>
                  <a:srgbClr val="434343"/>
                </a:solidFill>
                <a:latin typeface="DM Sans"/>
                <a:ea typeface="DM Sans"/>
                <a:cs typeface="DM Sans"/>
                <a:sym typeface="DM Sans"/>
              </a:rPr>
              <a:t>  The Press</a:t>
            </a:r>
            <a:endParaRPr b="1" i="0" sz="1600" u="none" cap="none" strike="noStrike">
              <a:solidFill>
                <a:srgbClr val="434343"/>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266700" lvl="0" marL="342900" marR="0" rtl="0" algn="l">
              <a:lnSpc>
                <a:spcPct val="115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There is awareness of Frontline.Live</a:t>
            </a:r>
            <a:endParaRPr b="0" i="0" sz="1600" u="none" cap="none" strike="noStrike">
              <a:solidFill>
                <a:srgbClr val="434343"/>
              </a:solidFill>
              <a:latin typeface="DM Sans"/>
              <a:ea typeface="DM Sans"/>
              <a:cs typeface="DM Sans"/>
              <a:sym typeface="DM Sans"/>
            </a:endParaRPr>
          </a:p>
          <a:p>
            <a:pPr indent="-266700" lvl="0" marL="342900" marR="0" rtl="0" algn="l">
              <a:lnSpc>
                <a:spcPct val="115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Stories of a different way to solve crisis.</a:t>
            </a:r>
            <a:endParaRPr b="0" i="0" sz="1600" u="none" cap="none" strike="noStrike">
              <a:solidFill>
                <a:srgbClr val="434343"/>
              </a:solidFill>
              <a:latin typeface="DM Sans"/>
              <a:ea typeface="DM Sans"/>
              <a:cs typeface="DM Sans"/>
              <a:sym typeface="DM Sans"/>
            </a:endParaRPr>
          </a:p>
          <a:p>
            <a:pPr indent="0" lvl="0" marL="3429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500"/>
              <a:buFont typeface="Arial"/>
              <a:buNone/>
            </a:pPr>
            <a:r>
              <a:t/>
            </a:r>
            <a:endParaRPr b="0" i="0" sz="1600" u="none" cap="none" strike="noStrike">
              <a:solidFill>
                <a:srgbClr val="434343"/>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91154a6251_0_135"/>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How will we achieve success?</a:t>
            </a:r>
            <a:endParaRPr b="1" i="0" sz="2800" u="none" cap="none" strike="noStrike">
              <a:solidFill>
                <a:srgbClr val="434343"/>
              </a:solidFill>
              <a:latin typeface="DM Sans"/>
              <a:ea typeface="DM Sans"/>
              <a:cs typeface="DM Sans"/>
              <a:sym typeface="DM Sans"/>
            </a:endParaRPr>
          </a:p>
        </p:txBody>
      </p:sp>
      <p:sp>
        <p:nvSpPr>
          <p:cNvPr id="479" name="Google Shape;479;g91154a6251_0_135"/>
          <p:cNvSpPr txBox="1"/>
          <p:nvPr/>
        </p:nvSpPr>
        <p:spPr>
          <a:xfrm>
            <a:off x="5000081" y="1305375"/>
            <a:ext cx="3420000" cy="35310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1400"/>
              </a:spcBef>
              <a:spcAft>
                <a:spcPts val="0"/>
              </a:spcAft>
              <a:buClr>
                <a:srgbClr val="000000"/>
              </a:buClr>
              <a:buSzPts val="1600"/>
              <a:buFont typeface="Arial"/>
              <a:buNone/>
            </a:pPr>
            <a:r>
              <a:rPr b="1" i="0" lang="en" sz="1600" u="none" cap="none" strike="noStrike">
                <a:solidFill>
                  <a:srgbClr val="FFFFFF"/>
                </a:solidFill>
                <a:latin typeface="DM Sans"/>
                <a:ea typeface="DM Sans"/>
                <a:cs typeface="DM Sans"/>
                <a:sym typeface="DM Sans"/>
              </a:rPr>
              <a:t>Our mission is to connect people at all levels affected by any crisis in real time to the resources they need. </a:t>
            </a:r>
            <a:endParaRPr b="1" i="0" sz="1600" u="none" cap="none" strike="noStrike">
              <a:solidFill>
                <a:srgbClr val="FFFFFF"/>
              </a:solidFill>
              <a:latin typeface="DM Sans"/>
              <a:ea typeface="DM Sans"/>
              <a:cs typeface="DM Sans"/>
              <a:sym typeface="DM Sans"/>
            </a:endParaRPr>
          </a:p>
          <a:p>
            <a:pPr indent="0" lvl="0" marL="0" marR="0" rtl="0" algn="l">
              <a:lnSpc>
                <a:spcPct val="115000"/>
              </a:lnSpc>
              <a:spcBef>
                <a:spcPts val="1400"/>
              </a:spcBef>
              <a:spcAft>
                <a:spcPts val="0"/>
              </a:spcAft>
              <a:buClr>
                <a:srgbClr val="000000"/>
              </a:buClr>
              <a:buSzPts val="1600"/>
              <a:buFont typeface="Arial"/>
              <a:buNone/>
            </a:pPr>
            <a:r>
              <a:rPr b="1" i="0" lang="en" sz="1600" u="none" cap="none" strike="noStrike">
                <a:solidFill>
                  <a:srgbClr val="FFFFFF"/>
                </a:solidFill>
                <a:latin typeface="DM Sans"/>
                <a:ea typeface="DM Sans"/>
                <a:cs typeface="DM Sans"/>
                <a:sym typeface="DM Sans"/>
              </a:rPr>
              <a:t>This open source platform will be used and improved over time by us &amp; by people around the world to create their own rapid response platforms for any ongoing crisis.</a:t>
            </a:r>
            <a:endParaRPr b="1" i="0" sz="1600" u="none" cap="none" strike="noStrike">
              <a:solidFill>
                <a:srgbClr val="FFFFFF"/>
              </a:solidFill>
              <a:latin typeface="DM Sans"/>
              <a:ea typeface="DM Sans"/>
              <a:cs typeface="DM Sans"/>
              <a:sym typeface="DM Sans"/>
            </a:endParaRPr>
          </a:p>
          <a:p>
            <a:pPr indent="0" lvl="0" marL="0" marR="0" rtl="0" algn="l">
              <a:lnSpc>
                <a:spcPct val="115000"/>
              </a:lnSpc>
              <a:spcBef>
                <a:spcPts val="1400"/>
              </a:spcBef>
              <a:spcAft>
                <a:spcPts val="0"/>
              </a:spcAft>
              <a:buClr>
                <a:srgbClr val="000000"/>
              </a:buClr>
              <a:buSzPts val="1800"/>
              <a:buFont typeface="Arial"/>
              <a:buNone/>
            </a:pPr>
            <a:r>
              <a:rPr b="1" i="0" lang="en" sz="1800" u="none" cap="none" strike="noStrike">
                <a:solidFill>
                  <a:srgbClr val="FFFFFF"/>
                </a:solidFill>
                <a:latin typeface="DM Sans"/>
                <a:ea typeface="DM Sans"/>
                <a:cs typeface="DM Sans"/>
                <a:sym typeface="DM Sans"/>
              </a:rPr>
              <a:t>We inform. We do not judge.</a:t>
            </a:r>
            <a:endParaRPr b="1" i="0" sz="1800" u="none" cap="none" strike="noStrike">
              <a:solidFill>
                <a:srgbClr val="FFFFFF"/>
              </a:solidFill>
              <a:latin typeface="DM Sans"/>
              <a:ea typeface="DM Sans"/>
              <a:cs typeface="DM Sans"/>
              <a:sym typeface="DM Sans"/>
            </a:endParaRPr>
          </a:p>
          <a:p>
            <a:pPr indent="0" lvl="0" marL="0" marR="0" rtl="0" algn="l">
              <a:lnSpc>
                <a:spcPct val="115000"/>
              </a:lnSpc>
              <a:spcBef>
                <a:spcPts val="1400"/>
              </a:spcBef>
              <a:spcAft>
                <a:spcPts val="0"/>
              </a:spcAft>
              <a:buClr>
                <a:srgbClr val="000000"/>
              </a:buClr>
              <a:buSzPts val="1600"/>
              <a:buFont typeface="Arial"/>
              <a:buNone/>
            </a:pPr>
            <a:r>
              <a:t/>
            </a:r>
            <a:endParaRPr b="0" i="0" sz="1600" u="none" cap="none" strike="noStrike">
              <a:solidFill>
                <a:srgbClr val="FFFFFF"/>
              </a:solidFill>
              <a:latin typeface="DM Sans"/>
              <a:ea typeface="DM Sans"/>
              <a:cs typeface="DM Sans"/>
              <a:sym typeface="DM Sans"/>
            </a:endParaRPr>
          </a:p>
          <a:p>
            <a:pPr indent="0" lvl="0" marL="0" marR="0" rtl="0" algn="l">
              <a:lnSpc>
                <a:spcPct val="115000"/>
              </a:lnSpc>
              <a:spcBef>
                <a:spcPts val="1400"/>
              </a:spcBef>
              <a:spcAft>
                <a:spcPts val="0"/>
              </a:spcAft>
              <a:buClr>
                <a:srgbClr val="000000"/>
              </a:buClr>
              <a:buSzPts val="1600"/>
              <a:buFont typeface="Arial"/>
              <a:buNone/>
            </a:pPr>
            <a:r>
              <a:t/>
            </a:r>
            <a:endParaRPr b="0" i="0" sz="1600" u="none" cap="none" strike="noStrike">
              <a:solidFill>
                <a:srgbClr val="FFFFFF"/>
              </a:solidFill>
              <a:latin typeface="DM Sans"/>
              <a:ea typeface="DM Sans"/>
              <a:cs typeface="DM Sans"/>
              <a:sym typeface="DM Sans"/>
            </a:endParaRPr>
          </a:p>
        </p:txBody>
      </p:sp>
      <p:sp>
        <p:nvSpPr>
          <p:cNvPr id="480" name="Google Shape;480;g91154a6251_0_135"/>
          <p:cNvSpPr txBox="1"/>
          <p:nvPr>
            <p:ph idx="1" type="body"/>
          </p:nvPr>
        </p:nvSpPr>
        <p:spPr>
          <a:xfrm>
            <a:off x="264275" y="1574150"/>
            <a:ext cx="8224500" cy="1865400"/>
          </a:xfrm>
          <a:prstGeom prst="rect">
            <a:avLst/>
          </a:prstGeom>
          <a:noFill/>
          <a:ln>
            <a:noFill/>
          </a:ln>
        </p:spPr>
        <p:txBody>
          <a:bodyPr anchorCtr="0" anchor="t" bIns="34275" lIns="68575" spcFirstLastPara="1" rIns="68575" wrap="square" tIns="34275">
            <a:noAutofit/>
          </a:bodyPr>
          <a:lstStyle/>
          <a:p>
            <a:pPr indent="-266700" lvl="0" marL="342900" marR="0" rtl="0" algn="l">
              <a:lnSpc>
                <a:spcPct val="115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Drive awareness within frontline healthcare worker community</a:t>
            </a:r>
            <a:endParaRPr b="0" i="0" sz="1600" u="none" cap="none" strike="noStrike">
              <a:solidFill>
                <a:srgbClr val="434343"/>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266700" lvl="0" marL="342900" marR="0" rtl="0" algn="l">
              <a:lnSpc>
                <a:spcPct val="115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Develop strategic partnerships to amplify and help us hit our targets</a:t>
            </a:r>
            <a:endParaRPr b="0" i="0" sz="1600" u="none" cap="none" strike="noStrike">
              <a:solidFill>
                <a:srgbClr val="434343"/>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266700" lvl="0" marL="342900" marR="0" rtl="0" algn="l">
              <a:lnSpc>
                <a:spcPct val="115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Partner with influencers to actively engage with real time data reports</a:t>
            </a:r>
            <a:endParaRPr b="0" i="0" sz="1600" u="none" cap="none" strike="noStrike">
              <a:solidFill>
                <a:srgbClr val="434343"/>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266700" lvl="0" marL="342900" marR="0" rtl="0" algn="l">
              <a:lnSpc>
                <a:spcPct val="115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Regular coverage in mainstream media and press</a:t>
            </a:r>
            <a:endParaRPr b="0" i="0" sz="1600" u="none" cap="none" strike="noStrike">
              <a:solidFill>
                <a:srgbClr val="434343"/>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91154a6251_0_87"/>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a:latin typeface="DM Sans"/>
                <a:ea typeface="DM Sans"/>
                <a:cs typeface="DM Sans"/>
                <a:sym typeface="DM Sans"/>
              </a:rPr>
              <a:t>How do we work?</a:t>
            </a:r>
            <a:endParaRPr b="1">
              <a:latin typeface="DM Sans"/>
              <a:ea typeface="DM Sans"/>
              <a:cs typeface="DM Sans"/>
              <a:sym typeface="DM Sans"/>
            </a:endParaRPr>
          </a:p>
        </p:txBody>
      </p:sp>
      <p:sp>
        <p:nvSpPr>
          <p:cNvPr id="486" name="Google Shape;486;g91154a6251_0_87"/>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8caa040207_0_423"/>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Our teams adhere to 6 guiding principles...</a:t>
            </a:r>
            <a:endParaRPr b="1" i="0" sz="2800" u="none" cap="none" strike="noStrike">
              <a:solidFill>
                <a:srgbClr val="434343"/>
              </a:solidFill>
              <a:latin typeface="DM Sans"/>
              <a:ea typeface="DM Sans"/>
              <a:cs typeface="DM Sans"/>
              <a:sym typeface="DM Sans"/>
            </a:endParaRPr>
          </a:p>
        </p:txBody>
      </p:sp>
      <p:sp>
        <p:nvSpPr>
          <p:cNvPr id="492" name="Google Shape;492;g8caa040207_0_423"/>
          <p:cNvSpPr txBox="1"/>
          <p:nvPr>
            <p:ph idx="1" type="body"/>
          </p:nvPr>
        </p:nvSpPr>
        <p:spPr>
          <a:xfrm>
            <a:off x="460950" y="1199250"/>
            <a:ext cx="8222100" cy="3719100"/>
          </a:xfrm>
          <a:prstGeom prst="rect">
            <a:avLst/>
          </a:prstGeom>
          <a:noFill/>
          <a:ln>
            <a:noFill/>
          </a:ln>
        </p:spPr>
        <p:txBody>
          <a:bodyPr anchorCtr="0" anchor="ctr" bIns="91425" lIns="91425" spcFirstLastPara="1" rIns="91425" wrap="square" tIns="91425">
            <a:noAutofit/>
          </a:bodyPr>
          <a:lstStyle/>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Single mindedly focus on the safety of the people in need</a:t>
            </a:r>
            <a:endParaRPr b="0" i="0" sz="1600" u="none" cap="none" strike="noStrike">
              <a:solidFill>
                <a:srgbClr val="434343"/>
              </a:solidFill>
              <a:latin typeface="DM Sans"/>
              <a:ea typeface="DM Sans"/>
              <a:cs typeface="DM Sans"/>
              <a:sym typeface="DM Sans"/>
            </a:endParaRPr>
          </a:p>
          <a:p>
            <a:pPr indent="0" lvl="0" marL="1371600" marR="0" rtl="0" algn="l">
              <a:lnSpc>
                <a:spcPct val="100000"/>
              </a:lnSpc>
              <a:spcBef>
                <a:spcPts val="0"/>
              </a:spcBef>
              <a:spcAft>
                <a:spcPts val="0"/>
              </a:spcAft>
              <a:buNone/>
            </a:pPr>
            <a:r>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We inform, we don’t judge</a:t>
            </a:r>
            <a:endParaRPr b="0" i="0" sz="1600" u="none" cap="none" strike="noStrike">
              <a:solidFill>
                <a:srgbClr val="434343"/>
              </a:solidFill>
              <a:latin typeface="DM Sans"/>
              <a:ea typeface="DM Sans"/>
              <a:cs typeface="DM Sans"/>
              <a:sym typeface="DM Sans"/>
            </a:endParaRPr>
          </a:p>
          <a:p>
            <a:pPr indent="0" lvl="0" marL="1371600" marR="0" rtl="0" algn="l">
              <a:lnSpc>
                <a:spcPct val="100000"/>
              </a:lnSpc>
              <a:spcBef>
                <a:spcPts val="0"/>
              </a:spcBef>
              <a:spcAft>
                <a:spcPts val="0"/>
              </a:spcAft>
              <a:buNone/>
            </a:pPr>
            <a:r>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Everything can be better - always</a:t>
            </a:r>
            <a:endParaRPr b="0" i="0" sz="1600" u="none" cap="none" strike="noStrike">
              <a:solidFill>
                <a:srgbClr val="434343"/>
              </a:solidFill>
              <a:latin typeface="DM Sans"/>
              <a:ea typeface="DM Sans"/>
              <a:cs typeface="DM Sans"/>
              <a:sym typeface="DM Sans"/>
            </a:endParaRPr>
          </a:p>
          <a:p>
            <a:pPr indent="0" lvl="0" marL="1371600" marR="0" rtl="0" algn="l">
              <a:lnSpc>
                <a:spcPct val="100000"/>
              </a:lnSpc>
              <a:spcBef>
                <a:spcPts val="0"/>
              </a:spcBef>
              <a:spcAft>
                <a:spcPts val="0"/>
              </a:spcAft>
              <a:buNone/>
            </a:pPr>
            <a:r>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Democratised, decentralised, open, and accessible data informs better decision making and problem solving - “If you can see the shape of a problem, you can solve the problem”</a:t>
            </a:r>
            <a:endParaRPr b="0" i="0" sz="1600" u="none" cap="none" strike="noStrike">
              <a:solidFill>
                <a:srgbClr val="434343"/>
              </a:solidFill>
              <a:latin typeface="DM Sans"/>
              <a:ea typeface="DM Sans"/>
              <a:cs typeface="DM Sans"/>
              <a:sym typeface="DM Sans"/>
            </a:endParaRPr>
          </a:p>
          <a:p>
            <a:pPr indent="0" lvl="0" marL="1371600" marR="0" rtl="0" algn="l">
              <a:lnSpc>
                <a:spcPct val="100000"/>
              </a:lnSpc>
              <a:spcBef>
                <a:spcPts val="0"/>
              </a:spcBef>
              <a:spcAft>
                <a:spcPts val="0"/>
              </a:spcAft>
              <a:buNone/>
            </a:pPr>
            <a:r>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We measure to make sure we are optimising impact</a:t>
            </a:r>
            <a:endParaRPr b="0" i="0" sz="1600" u="none" cap="none" strike="noStrike">
              <a:solidFill>
                <a:srgbClr val="434343"/>
              </a:solidFill>
              <a:latin typeface="DM Sans"/>
              <a:ea typeface="DM Sans"/>
              <a:cs typeface="DM Sans"/>
              <a:sym typeface="DM Sans"/>
            </a:endParaRPr>
          </a:p>
          <a:p>
            <a:pPr indent="0" lvl="0" marL="1371600" marR="0" rtl="0" algn="l">
              <a:lnSpc>
                <a:spcPct val="100000"/>
              </a:lnSpc>
              <a:spcBef>
                <a:spcPts val="0"/>
              </a:spcBef>
              <a:spcAft>
                <a:spcPts val="0"/>
              </a:spcAft>
              <a:buNone/>
            </a:pPr>
            <a:r>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Everyone is equal, every voice matters</a:t>
            </a:r>
            <a:endParaRPr b="0" i="0" sz="1600" u="none" cap="none" strike="noStrike">
              <a:solidFill>
                <a:srgbClr val="434343"/>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8caa040207_0_428"/>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 &amp; 7 behaviours</a:t>
            </a:r>
            <a:endParaRPr b="1" i="0" sz="2800" u="none" cap="none" strike="noStrike">
              <a:solidFill>
                <a:srgbClr val="434343"/>
              </a:solidFill>
              <a:latin typeface="DM Sans"/>
              <a:ea typeface="DM Sans"/>
              <a:cs typeface="DM Sans"/>
              <a:sym typeface="DM Sans"/>
            </a:endParaRPr>
          </a:p>
        </p:txBody>
      </p:sp>
      <p:sp>
        <p:nvSpPr>
          <p:cNvPr id="498" name="Google Shape;498;g8caa040207_0_428"/>
          <p:cNvSpPr txBox="1"/>
          <p:nvPr>
            <p:ph idx="1" type="body"/>
          </p:nvPr>
        </p:nvSpPr>
        <p:spPr>
          <a:xfrm>
            <a:off x="460950" y="1199250"/>
            <a:ext cx="8222100" cy="371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434343"/>
                </a:solidFill>
                <a:latin typeface="DM Sans"/>
                <a:ea typeface="DM Sans"/>
                <a:cs typeface="DM Sans"/>
                <a:sym typeface="DM Sans"/>
              </a:rPr>
              <a:t>We look for these behaviours in our volunteers &amp; make sure they know what is expected of them</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Dependable - “I show up when I say I will”</a:t>
            </a:r>
            <a:endParaRPr b="0" i="0" sz="1600" u="none" cap="none" strike="noStrike">
              <a:solidFill>
                <a:srgbClr val="434343"/>
              </a:solidFill>
              <a:latin typeface="DM Sans"/>
              <a:ea typeface="DM Sans"/>
              <a:cs typeface="DM Sans"/>
              <a:sym typeface="DM Sans"/>
            </a:endParaRPr>
          </a:p>
          <a:p>
            <a:pPr indent="0" lvl="0" marL="1371600" marR="0" rtl="0" algn="l">
              <a:lnSpc>
                <a:spcPct val="100000"/>
              </a:lnSpc>
              <a:spcBef>
                <a:spcPts val="0"/>
              </a:spcBef>
              <a:spcAft>
                <a:spcPts val="0"/>
              </a:spcAft>
              <a:buNone/>
            </a:pPr>
            <a:r>
              <a:t/>
            </a:r>
            <a:endParaRPr b="0" i="0" sz="10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Accountable - “I am happy to report on measures”</a:t>
            </a:r>
            <a:endParaRPr b="0" i="0" sz="1600" u="none" cap="none" strike="noStrike">
              <a:solidFill>
                <a:srgbClr val="434343"/>
              </a:solidFill>
              <a:latin typeface="DM Sans"/>
              <a:ea typeface="DM Sans"/>
              <a:cs typeface="DM Sans"/>
              <a:sym typeface="DM Sans"/>
            </a:endParaRPr>
          </a:p>
          <a:p>
            <a:pPr indent="0" lvl="0" marL="1371600" marR="0" rtl="0" algn="l">
              <a:lnSpc>
                <a:spcPct val="100000"/>
              </a:lnSpc>
              <a:spcBef>
                <a:spcPts val="0"/>
              </a:spcBef>
              <a:spcAft>
                <a:spcPts val="0"/>
              </a:spcAft>
              <a:buNone/>
            </a:pPr>
            <a:r>
              <a:t/>
            </a:r>
            <a:endParaRPr b="0" i="0" sz="10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We help each other to succeed - Always “Yes, and” never “no, but”</a:t>
            </a:r>
            <a:endParaRPr b="0" i="0" sz="1600" u="none" cap="none" strike="noStrike">
              <a:solidFill>
                <a:srgbClr val="434343"/>
              </a:solidFill>
              <a:latin typeface="DM Sans"/>
              <a:ea typeface="DM Sans"/>
              <a:cs typeface="DM Sans"/>
              <a:sym typeface="DM Sans"/>
            </a:endParaRPr>
          </a:p>
          <a:p>
            <a:pPr indent="0" lvl="0" marL="1371600" marR="0" rtl="0" algn="l">
              <a:lnSpc>
                <a:spcPct val="100000"/>
              </a:lnSpc>
              <a:spcBef>
                <a:spcPts val="0"/>
              </a:spcBef>
              <a:spcAft>
                <a:spcPts val="0"/>
              </a:spcAft>
              <a:buNone/>
            </a:pPr>
            <a:r>
              <a:t/>
            </a:r>
            <a:endParaRPr b="0" i="0" sz="10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Open and Transparent - “We share, collaborate and co-create”</a:t>
            </a:r>
            <a:endParaRPr b="0" i="0" sz="1600" u="none" cap="none" strike="noStrike">
              <a:solidFill>
                <a:srgbClr val="434343"/>
              </a:solidFill>
              <a:latin typeface="DM Sans"/>
              <a:ea typeface="DM Sans"/>
              <a:cs typeface="DM Sans"/>
              <a:sym typeface="DM Sans"/>
            </a:endParaRPr>
          </a:p>
          <a:p>
            <a:pPr indent="0" lvl="0" marL="1371600" marR="0" rtl="0" algn="l">
              <a:lnSpc>
                <a:spcPct val="100000"/>
              </a:lnSpc>
              <a:spcBef>
                <a:spcPts val="0"/>
              </a:spcBef>
              <a:spcAft>
                <a:spcPts val="0"/>
              </a:spcAft>
              <a:buNone/>
            </a:pPr>
            <a:r>
              <a:t/>
            </a:r>
            <a:endParaRPr b="0" i="0" sz="10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There is no US, it is all about THEM - “We leave our ego at the door”</a:t>
            </a:r>
            <a:endParaRPr b="0" i="0" sz="1600" u="none" cap="none" strike="noStrike">
              <a:solidFill>
                <a:srgbClr val="434343"/>
              </a:solidFill>
              <a:latin typeface="DM Sans"/>
              <a:ea typeface="DM Sans"/>
              <a:cs typeface="DM Sans"/>
              <a:sym typeface="DM Sans"/>
            </a:endParaRPr>
          </a:p>
          <a:p>
            <a:pPr indent="0" lvl="0" marL="1371600" marR="0" rtl="0" algn="l">
              <a:lnSpc>
                <a:spcPct val="100000"/>
              </a:lnSpc>
              <a:spcBef>
                <a:spcPts val="0"/>
              </a:spcBef>
              <a:spcAft>
                <a:spcPts val="0"/>
              </a:spcAft>
              <a:buNone/>
            </a:pPr>
            <a:r>
              <a:t/>
            </a:r>
            <a:endParaRPr b="0" i="0" sz="10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Go hard on problems, not people - “No blaming, just solving the problem”</a:t>
            </a:r>
            <a:endParaRPr b="0" i="0" sz="1600" u="none" cap="none" strike="noStrike">
              <a:solidFill>
                <a:srgbClr val="434343"/>
              </a:solidFill>
              <a:latin typeface="DM Sans"/>
              <a:ea typeface="DM Sans"/>
              <a:cs typeface="DM Sans"/>
              <a:sym typeface="DM Sans"/>
            </a:endParaRPr>
          </a:p>
          <a:p>
            <a:pPr indent="0" lvl="0" marL="1371600" marR="0" rtl="0" algn="l">
              <a:lnSpc>
                <a:spcPct val="100000"/>
              </a:lnSpc>
              <a:spcBef>
                <a:spcPts val="0"/>
              </a:spcBef>
              <a:spcAft>
                <a:spcPts val="0"/>
              </a:spcAft>
              <a:buNone/>
            </a:pPr>
            <a:r>
              <a:t/>
            </a:r>
            <a:endParaRPr b="0" i="0" sz="10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AutoNum type="arabicPeriod"/>
            </a:pPr>
            <a:r>
              <a:rPr b="0" i="0" lang="en" sz="1600" u="none" cap="none" strike="noStrike">
                <a:solidFill>
                  <a:srgbClr val="434343"/>
                </a:solidFill>
                <a:latin typeface="DM Sans"/>
                <a:ea typeface="DM Sans"/>
                <a:cs typeface="DM Sans"/>
                <a:sym typeface="DM Sans"/>
              </a:rPr>
              <a:t>Proactive and curious - “Always looking to learn and improve”</a:t>
            </a:r>
            <a:endParaRPr b="0" i="0" sz="1600" u="none" cap="none" strike="noStrike">
              <a:solidFill>
                <a:srgbClr val="434343"/>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91154a6251_0_92"/>
          <p:cNvSpPr/>
          <p:nvPr/>
        </p:nvSpPr>
        <p:spPr>
          <a:xfrm>
            <a:off x="1641475" y="1720625"/>
            <a:ext cx="1552200" cy="2853600"/>
          </a:xfrm>
          <a:prstGeom prst="roundRect">
            <a:avLst>
              <a:gd fmla="val 16667" name="adj"/>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91154a6251_0_92"/>
          <p:cNvSpPr/>
          <p:nvPr/>
        </p:nvSpPr>
        <p:spPr>
          <a:xfrm>
            <a:off x="3394075" y="1720625"/>
            <a:ext cx="1552200" cy="2853600"/>
          </a:xfrm>
          <a:prstGeom prst="roundRect">
            <a:avLst>
              <a:gd fmla="val 16667" name="adj"/>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91154a6251_0_92"/>
          <p:cNvSpPr/>
          <p:nvPr/>
        </p:nvSpPr>
        <p:spPr>
          <a:xfrm>
            <a:off x="5070475" y="3075350"/>
            <a:ext cx="1552200" cy="1498800"/>
          </a:xfrm>
          <a:prstGeom prst="roundRect">
            <a:avLst>
              <a:gd fmla="val 16667" name="adj"/>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91154a6251_0_92"/>
          <p:cNvSpPr/>
          <p:nvPr/>
        </p:nvSpPr>
        <p:spPr>
          <a:xfrm>
            <a:off x="6975475" y="1720625"/>
            <a:ext cx="1552200" cy="2853600"/>
          </a:xfrm>
          <a:prstGeom prst="roundRect">
            <a:avLst>
              <a:gd fmla="val 16667" name="adj"/>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g91154a6251_0_92"/>
          <p:cNvSpPr/>
          <p:nvPr/>
        </p:nvSpPr>
        <p:spPr>
          <a:xfrm>
            <a:off x="366600" y="1609220"/>
            <a:ext cx="8410800" cy="304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Medium"/>
              <a:ea typeface="DM Sans Medium"/>
              <a:cs typeface="DM Sans Medium"/>
              <a:sym typeface="DM Sans Medium"/>
            </a:endParaRPr>
          </a:p>
        </p:txBody>
      </p:sp>
      <p:sp>
        <p:nvSpPr>
          <p:cNvPr id="508" name="Google Shape;508;g91154a6251_0_92"/>
          <p:cNvSpPr txBox="1"/>
          <p:nvPr/>
        </p:nvSpPr>
        <p:spPr>
          <a:xfrm>
            <a:off x="6810350" y="2747425"/>
            <a:ext cx="1852200" cy="43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Content</a:t>
            </a:r>
            <a:endParaRPr b="0" i="0" sz="1400" u="none" cap="none" strike="noStrike">
              <a:solidFill>
                <a:srgbClr val="434343"/>
              </a:solidFill>
              <a:latin typeface="DM Sans Medium"/>
              <a:ea typeface="DM Sans Medium"/>
              <a:cs typeface="DM Sans Medium"/>
              <a:sym typeface="DM Sans Medium"/>
            </a:endParaRPr>
          </a:p>
        </p:txBody>
      </p:sp>
      <p:sp>
        <p:nvSpPr>
          <p:cNvPr id="509" name="Google Shape;509;g91154a6251_0_92"/>
          <p:cNvSpPr txBox="1"/>
          <p:nvPr/>
        </p:nvSpPr>
        <p:spPr>
          <a:xfrm>
            <a:off x="428450" y="533400"/>
            <a:ext cx="85290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The Operations team</a:t>
            </a:r>
            <a:endParaRPr b="1" i="0" sz="2800" u="none" cap="none" strike="noStrike">
              <a:solidFill>
                <a:srgbClr val="434343"/>
              </a:solidFill>
              <a:latin typeface="DM Sans"/>
              <a:ea typeface="DM Sans"/>
              <a:cs typeface="DM Sans"/>
              <a:sym typeface="DM Sans"/>
            </a:endParaRPr>
          </a:p>
        </p:txBody>
      </p:sp>
      <p:pic>
        <p:nvPicPr>
          <p:cNvPr id="510" name="Google Shape;510;g91154a6251_0_92"/>
          <p:cNvPicPr preferRelativeResize="0"/>
          <p:nvPr/>
        </p:nvPicPr>
        <p:blipFill rotWithShape="1">
          <a:blip r:embed="rId3">
            <a:alphaModFix/>
          </a:blip>
          <a:srcRect b="0" l="0" r="0" t="0"/>
          <a:stretch/>
        </p:blipFill>
        <p:spPr>
          <a:xfrm>
            <a:off x="674960" y="1088939"/>
            <a:ext cx="939433" cy="1010593"/>
          </a:xfrm>
          <a:prstGeom prst="rect">
            <a:avLst/>
          </a:prstGeom>
          <a:noFill/>
          <a:ln>
            <a:noFill/>
          </a:ln>
        </p:spPr>
      </p:pic>
      <p:pic>
        <p:nvPicPr>
          <p:cNvPr id="511" name="Google Shape;511;g91154a6251_0_92"/>
          <p:cNvPicPr preferRelativeResize="0"/>
          <p:nvPr/>
        </p:nvPicPr>
        <p:blipFill rotWithShape="1">
          <a:blip r:embed="rId4">
            <a:alphaModFix/>
          </a:blip>
          <a:srcRect b="0" l="0" r="0" t="0"/>
          <a:stretch/>
        </p:blipFill>
        <p:spPr>
          <a:xfrm>
            <a:off x="5317859" y="1749819"/>
            <a:ext cx="939433" cy="1005118"/>
          </a:xfrm>
          <a:prstGeom prst="rect">
            <a:avLst/>
          </a:prstGeom>
          <a:noFill/>
          <a:ln>
            <a:noFill/>
          </a:ln>
        </p:spPr>
      </p:pic>
      <p:pic>
        <p:nvPicPr>
          <p:cNvPr id="512" name="Google Shape;512;g91154a6251_0_92"/>
          <p:cNvPicPr preferRelativeResize="0"/>
          <p:nvPr/>
        </p:nvPicPr>
        <p:blipFill rotWithShape="1">
          <a:blip r:embed="rId4">
            <a:alphaModFix/>
          </a:blip>
          <a:srcRect b="0" l="0" r="0" t="0"/>
          <a:stretch/>
        </p:blipFill>
        <p:spPr>
          <a:xfrm>
            <a:off x="1954236" y="3204618"/>
            <a:ext cx="902977" cy="966114"/>
          </a:xfrm>
          <a:prstGeom prst="rect">
            <a:avLst/>
          </a:prstGeom>
          <a:noFill/>
          <a:ln>
            <a:noFill/>
          </a:ln>
        </p:spPr>
      </p:pic>
      <p:pic>
        <p:nvPicPr>
          <p:cNvPr id="513" name="Google Shape;513;g91154a6251_0_92"/>
          <p:cNvPicPr preferRelativeResize="0"/>
          <p:nvPr/>
        </p:nvPicPr>
        <p:blipFill rotWithShape="1">
          <a:blip r:embed="rId4">
            <a:alphaModFix/>
          </a:blip>
          <a:srcRect b="0" l="0" r="0" t="0"/>
          <a:stretch/>
        </p:blipFill>
        <p:spPr>
          <a:xfrm>
            <a:off x="1943269" y="1815664"/>
            <a:ext cx="902977" cy="966114"/>
          </a:xfrm>
          <a:prstGeom prst="rect">
            <a:avLst/>
          </a:prstGeom>
          <a:noFill/>
          <a:ln>
            <a:noFill/>
          </a:ln>
        </p:spPr>
      </p:pic>
      <p:pic>
        <p:nvPicPr>
          <p:cNvPr id="514" name="Google Shape;514;g91154a6251_0_92"/>
          <p:cNvPicPr preferRelativeResize="0"/>
          <p:nvPr/>
        </p:nvPicPr>
        <p:blipFill rotWithShape="1">
          <a:blip r:embed="rId4">
            <a:alphaModFix/>
          </a:blip>
          <a:srcRect b="0" l="0" r="0" t="0"/>
          <a:stretch/>
        </p:blipFill>
        <p:spPr>
          <a:xfrm>
            <a:off x="3733261" y="3204622"/>
            <a:ext cx="902977" cy="966114"/>
          </a:xfrm>
          <a:prstGeom prst="rect">
            <a:avLst/>
          </a:prstGeom>
          <a:noFill/>
          <a:ln>
            <a:noFill/>
          </a:ln>
        </p:spPr>
      </p:pic>
      <p:pic>
        <p:nvPicPr>
          <p:cNvPr id="515" name="Google Shape;515;g91154a6251_0_92"/>
          <p:cNvPicPr preferRelativeResize="0"/>
          <p:nvPr/>
        </p:nvPicPr>
        <p:blipFill rotWithShape="1">
          <a:blip r:embed="rId4">
            <a:alphaModFix/>
          </a:blip>
          <a:srcRect b="0" l="0" r="0" t="0"/>
          <a:stretch/>
        </p:blipFill>
        <p:spPr>
          <a:xfrm>
            <a:off x="7284961" y="1823195"/>
            <a:ext cx="902977" cy="966114"/>
          </a:xfrm>
          <a:prstGeom prst="rect">
            <a:avLst/>
          </a:prstGeom>
          <a:noFill/>
          <a:ln>
            <a:noFill/>
          </a:ln>
        </p:spPr>
      </p:pic>
      <p:pic>
        <p:nvPicPr>
          <p:cNvPr id="516" name="Google Shape;516;g91154a6251_0_92"/>
          <p:cNvPicPr preferRelativeResize="0"/>
          <p:nvPr/>
        </p:nvPicPr>
        <p:blipFill rotWithShape="1">
          <a:blip r:embed="rId4">
            <a:alphaModFix/>
          </a:blip>
          <a:srcRect b="0" l="0" r="0" t="0"/>
          <a:stretch/>
        </p:blipFill>
        <p:spPr>
          <a:xfrm>
            <a:off x="5333461" y="3187281"/>
            <a:ext cx="902977" cy="966114"/>
          </a:xfrm>
          <a:prstGeom prst="rect">
            <a:avLst/>
          </a:prstGeom>
          <a:noFill/>
          <a:ln>
            <a:noFill/>
          </a:ln>
        </p:spPr>
      </p:pic>
      <p:sp>
        <p:nvSpPr>
          <p:cNvPr id="517" name="Google Shape;517;g91154a6251_0_92"/>
          <p:cNvSpPr txBox="1"/>
          <p:nvPr/>
        </p:nvSpPr>
        <p:spPr>
          <a:xfrm>
            <a:off x="1579225" y="4142600"/>
            <a:ext cx="1653000" cy="43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Data Analysis</a:t>
            </a:r>
            <a:endParaRPr b="0" i="0" sz="1400" u="none" cap="none" strike="noStrike">
              <a:solidFill>
                <a:srgbClr val="434343"/>
              </a:solidFill>
              <a:latin typeface="DM Sans Medium"/>
              <a:ea typeface="DM Sans Medium"/>
              <a:cs typeface="DM Sans Medium"/>
              <a:sym typeface="DM Sans Medium"/>
            </a:endParaRPr>
          </a:p>
        </p:txBody>
      </p:sp>
      <p:sp>
        <p:nvSpPr>
          <p:cNvPr id="518" name="Google Shape;518;g91154a6251_0_92"/>
          <p:cNvSpPr txBox="1"/>
          <p:nvPr/>
        </p:nvSpPr>
        <p:spPr>
          <a:xfrm>
            <a:off x="5067875" y="2716938"/>
            <a:ext cx="1439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UX Research</a:t>
            </a:r>
            <a:endParaRPr b="0" i="0" sz="1400" u="none" cap="none" strike="noStrike">
              <a:solidFill>
                <a:srgbClr val="434343"/>
              </a:solidFill>
              <a:latin typeface="DM Sans Medium"/>
              <a:ea typeface="DM Sans Medium"/>
              <a:cs typeface="DM Sans Medium"/>
              <a:sym typeface="DM Sans Medium"/>
            </a:endParaRPr>
          </a:p>
        </p:txBody>
      </p:sp>
      <p:sp>
        <p:nvSpPr>
          <p:cNvPr id="519" name="Google Shape;519;g91154a6251_0_92"/>
          <p:cNvSpPr txBox="1"/>
          <p:nvPr/>
        </p:nvSpPr>
        <p:spPr>
          <a:xfrm>
            <a:off x="1754257" y="2753650"/>
            <a:ext cx="1281000" cy="43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Tech</a:t>
            </a:r>
            <a:endParaRPr b="0" i="0" sz="1400" u="none" cap="none" strike="noStrike">
              <a:solidFill>
                <a:srgbClr val="434343"/>
              </a:solidFill>
              <a:latin typeface="DM Sans Medium"/>
              <a:ea typeface="DM Sans Medium"/>
              <a:cs typeface="DM Sans Medium"/>
              <a:sym typeface="DM Sans Medium"/>
            </a:endParaRPr>
          </a:p>
        </p:txBody>
      </p:sp>
      <p:sp>
        <p:nvSpPr>
          <p:cNvPr id="520" name="Google Shape;520;g91154a6251_0_92"/>
          <p:cNvSpPr txBox="1"/>
          <p:nvPr/>
        </p:nvSpPr>
        <p:spPr>
          <a:xfrm>
            <a:off x="5124950" y="4127138"/>
            <a:ext cx="13200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Partnerships</a:t>
            </a:r>
            <a:endParaRPr b="0" i="0" sz="1400" u="none" cap="none" strike="noStrike">
              <a:solidFill>
                <a:srgbClr val="434343"/>
              </a:solidFill>
              <a:latin typeface="DM Sans Medium"/>
              <a:ea typeface="DM Sans Medium"/>
              <a:cs typeface="DM Sans Medium"/>
              <a:sym typeface="DM Sans Medium"/>
            </a:endParaRPr>
          </a:p>
        </p:txBody>
      </p:sp>
      <p:sp>
        <p:nvSpPr>
          <p:cNvPr id="521" name="Google Shape;521;g91154a6251_0_92"/>
          <p:cNvSpPr txBox="1"/>
          <p:nvPr/>
        </p:nvSpPr>
        <p:spPr>
          <a:xfrm>
            <a:off x="3387950" y="4142600"/>
            <a:ext cx="15936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Needs Matching</a:t>
            </a:r>
            <a:endParaRPr b="0" i="0" sz="1400" u="none" cap="none" strike="noStrike">
              <a:solidFill>
                <a:srgbClr val="434343"/>
              </a:solidFill>
              <a:latin typeface="DM Sans Medium"/>
              <a:ea typeface="DM Sans Medium"/>
              <a:cs typeface="DM Sans Medium"/>
              <a:sym typeface="DM Sans Medium"/>
            </a:endParaRPr>
          </a:p>
        </p:txBody>
      </p:sp>
      <p:pic>
        <p:nvPicPr>
          <p:cNvPr id="522" name="Google Shape;522;g91154a6251_0_92"/>
          <p:cNvPicPr preferRelativeResize="0"/>
          <p:nvPr/>
        </p:nvPicPr>
        <p:blipFill rotWithShape="1">
          <a:blip r:embed="rId4">
            <a:alphaModFix/>
          </a:blip>
          <a:srcRect b="0" l="0" r="0" t="0"/>
          <a:stretch/>
        </p:blipFill>
        <p:spPr>
          <a:xfrm>
            <a:off x="3676541" y="1819706"/>
            <a:ext cx="939433" cy="1005118"/>
          </a:xfrm>
          <a:prstGeom prst="rect">
            <a:avLst/>
          </a:prstGeom>
          <a:noFill/>
          <a:ln>
            <a:noFill/>
          </a:ln>
        </p:spPr>
      </p:pic>
      <p:sp>
        <p:nvSpPr>
          <p:cNvPr id="523" name="Google Shape;523;g91154a6251_0_92"/>
          <p:cNvSpPr txBox="1"/>
          <p:nvPr/>
        </p:nvSpPr>
        <p:spPr>
          <a:xfrm>
            <a:off x="3494957" y="2755538"/>
            <a:ext cx="13026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Supplier QA </a:t>
            </a:r>
            <a:endParaRPr b="0" i="0" sz="1400" u="none" cap="none" strike="noStrike">
              <a:solidFill>
                <a:srgbClr val="434343"/>
              </a:solidFill>
              <a:latin typeface="DM Sans Medium"/>
              <a:ea typeface="DM Sans Medium"/>
              <a:cs typeface="DM Sans Medium"/>
              <a:sym typeface="DM Sans Medium"/>
            </a:endParaRPr>
          </a:p>
        </p:txBody>
      </p:sp>
      <p:sp>
        <p:nvSpPr>
          <p:cNvPr id="524" name="Google Shape;524;g91154a6251_0_92"/>
          <p:cNvSpPr txBox="1"/>
          <p:nvPr/>
        </p:nvSpPr>
        <p:spPr>
          <a:xfrm>
            <a:off x="647877" y="1968075"/>
            <a:ext cx="993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Director</a:t>
            </a:r>
            <a:endParaRPr b="0" i="0" sz="1400" u="none" cap="none" strike="noStrike">
              <a:solidFill>
                <a:srgbClr val="434343"/>
              </a:solidFill>
              <a:latin typeface="DM Sans Medium"/>
              <a:ea typeface="DM Sans Medium"/>
              <a:cs typeface="DM Sans Medium"/>
              <a:sym typeface="DM Sans Medium"/>
            </a:endParaRPr>
          </a:p>
        </p:txBody>
      </p:sp>
      <p:sp>
        <p:nvSpPr>
          <p:cNvPr id="525" name="Google Shape;525;g91154a6251_0_92"/>
          <p:cNvSpPr txBox="1"/>
          <p:nvPr/>
        </p:nvSpPr>
        <p:spPr>
          <a:xfrm>
            <a:off x="1866700" y="4637550"/>
            <a:ext cx="1060800" cy="2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A86E8"/>
                </a:solidFill>
                <a:latin typeface="Arial"/>
                <a:ea typeface="Arial"/>
                <a:cs typeface="Arial"/>
                <a:sym typeface="Arial"/>
              </a:rPr>
              <a:t>Tech</a:t>
            </a:r>
            <a:endParaRPr b="1" i="0" sz="1400" u="none" cap="none" strike="noStrike">
              <a:solidFill>
                <a:srgbClr val="4A86E8"/>
              </a:solidFill>
              <a:latin typeface="Arial"/>
              <a:ea typeface="Arial"/>
              <a:cs typeface="Arial"/>
              <a:sym typeface="Arial"/>
            </a:endParaRPr>
          </a:p>
        </p:txBody>
      </p:sp>
      <p:sp>
        <p:nvSpPr>
          <p:cNvPr id="526" name="Google Shape;526;g91154a6251_0_92"/>
          <p:cNvSpPr txBox="1"/>
          <p:nvPr/>
        </p:nvSpPr>
        <p:spPr>
          <a:xfrm>
            <a:off x="3619300" y="4637550"/>
            <a:ext cx="1060800" cy="2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A86E8"/>
                </a:solidFill>
                <a:latin typeface="Arial"/>
                <a:ea typeface="Arial"/>
                <a:cs typeface="Arial"/>
                <a:sym typeface="Arial"/>
              </a:rPr>
              <a:t>Needs Matching</a:t>
            </a:r>
            <a:endParaRPr b="1" i="0" sz="1400" u="none" cap="none" strike="noStrike">
              <a:solidFill>
                <a:srgbClr val="4A86E8"/>
              </a:solidFill>
              <a:latin typeface="Arial"/>
              <a:ea typeface="Arial"/>
              <a:cs typeface="Arial"/>
              <a:sym typeface="Arial"/>
            </a:endParaRPr>
          </a:p>
        </p:txBody>
      </p:sp>
      <p:sp>
        <p:nvSpPr>
          <p:cNvPr id="527" name="Google Shape;527;g91154a6251_0_92"/>
          <p:cNvSpPr txBox="1"/>
          <p:nvPr/>
        </p:nvSpPr>
        <p:spPr>
          <a:xfrm>
            <a:off x="5265100" y="4713750"/>
            <a:ext cx="1320000" cy="2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A86E8"/>
                </a:solidFill>
                <a:latin typeface="Arial"/>
                <a:ea typeface="Arial"/>
                <a:cs typeface="Arial"/>
                <a:sym typeface="Arial"/>
              </a:rPr>
              <a:t>Partnerships</a:t>
            </a:r>
            <a:endParaRPr b="1" i="0" sz="1400" u="none" cap="none" strike="noStrike">
              <a:solidFill>
                <a:srgbClr val="4A86E8"/>
              </a:solidFill>
              <a:latin typeface="Arial"/>
              <a:ea typeface="Arial"/>
              <a:cs typeface="Arial"/>
              <a:sym typeface="Arial"/>
            </a:endParaRPr>
          </a:p>
        </p:txBody>
      </p:sp>
      <p:sp>
        <p:nvSpPr>
          <p:cNvPr id="528" name="Google Shape;528;g91154a6251_0_92"/>
          <p:cNvSpPr txBox="1"/>
          <p:nvPr/>
        </p:nvSpPr>
        <p:spPr>
          <a:xfrm>
            <a:off x="6810350" y="4119025"/>
            <a:ext cx="1852200" cy="43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Media</a:t>
            </a:r>
            <a:endParaRPr b="0" i="0" sz="1400" u="none" cap="none" strike="noStrike">
              <a:solidFill>
                <a:srgbClr val="434343"/>
              </a:solidFill>
              <a:latin typeface="DM Sans Medium"/>
              <a:ea typeface="DM Sans Medium"/>
              <a:cs typeface="DM Sans Medium"/>
              <a:sym typeface="DM Sans Medium"/>
            </a:endParaRPr>
          </a:p>
        </p:txBody>
      </p:sp>
      <p:pic>
        <p:nvPicPr>
          <p:cNvPr id="529" name="Google Shape;529;g91154a6251_0_92"/>
          <p:cNvPicPr preferRelativeResize="0"/>
          <p:nvPr/>
        </p:nvPicPr>
        <p:blipFill rotWithShape="1">
          <a:blip r:embed="rId4">
            <a:alphaModFix/>
          </a:blip>
          <a:srcRect b="0" l="0" r="0" t="0"/>
          <a:stretch/>
        </p:blipFill>
        <p:spPr>
          <a:xfrm>
            <a:off x="7284961" y="3194795"/>
            <a:ext cx="902977" cy="966114"/>
          </a:xfrm>
          <a:prstGeom prst="rect">
            <a:avLst/>
          </a:prstGeom>
          <a:noFill/>
          <a:ln>
            <a:noFill/>
          </a:ln>
        </p:spPr>
      </p:pic>
      <p:sp>
        <p:nvSpPr>
          <p:cNvPr id="530" name="Google Shape;530;g91154a6251_0_92"/>
          <p:cNvSpPr txBox="1"/>
          <p:nvPr/>
        </p:nvSpPr>
        <p:spPr>
          <a:xfrm>
            <a:off x="6789100" y="4713750"/>
            <a:ext cx="1729500" cy="2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A86E8"/>
                </a:solidFill>
                <a:latin typeface="Arial"/>
                <a:ea typeface="Arial"/>
                <a:cs typeface="Arial"/>
                <a:sym typeface="Arial"/>
              </a:rPr>
              <a:t>Communications</a:t>
            </a:r>
            <a:endParaRPr b="1" i="0" sz="1400" u="none" cap="none" strike="noStrike">
              <a:solidFill>
                <a:srgbClr val="4A86E8"/>
              </a:solidFill>
              <a:latin typeface="Arial"/>
              <a:ea typeface="Arial"/>
              <a:cs typeface="Arial"/>
              <a:sym typeface="Arial"/>
            </a:endParaRPr>
          </a:p>
        </p:txBody>
      </p:sp>
      <p:sp>
        <p:nvSpPr>
          <p:cNvPr id="531" name="Google Shape;531;g91154a6251_0_92"/>
          <p:cNvSpPr txBox="1"/>
          <p:nvPr/>
        </p:nvSpPr>
        <p:spPr>
          <a:xfrm>
            <a:off x="2034250" y="1084450"/>
            <a:ext cx="5135100" cy="524700"/>
          </a:xfrm>
          <a:prstGeom prst="rect">
            <a:avLst/>
          </a:prstGeom>
          <a:solidFill>
            <a:srgbClr val="FFFFFF"/>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Heads of each team make up the Operations Team (+ our volunteer manager)</a:t>
            </a:r>
            <a:endParaRPr b="1" i="0" sz="1400" u="none" cap="none" strike="noStrike">
              <a:solidFill>
                <a:srgbClr val="434343"/>
              </a:solidFill>
              <a:latin typeface="Arial"/>
              <a:ea typeface="Arial"/>
              <a:cs typeface="Arial"/>
              <a:sym typeface="Arial"/>
            </a:endParaRPr>
          </a:p>
        </p:txBody>
      </p:sp>
      <p:pic>
        <p:nvPicPr>
          <p:cNvPr id="532" name="Google Shape;532;g91154a6251_0_92"/>
          <p:cNvPicPr preferRelativeResize="0"/>
          <p:nvPr/>
        </p:nvPicPr>
        <p:blipFill rotWithShape="1">
          <a:blip r:embed="rId3">
            <a:alphaModFix/>
          </a:blip>
          <a:srcRect b="0" l="0" r="0" t="0"/>
          <a:stretch/>
        </p:blipFill>
        <p:spPr>
          <a:xfrm>
            <a:off x="612710" y="2508989"/>
            <a:ext cx="939433" cy="1010593"/>
          </a:xfrm>
          <a:prstGeom prst="rect">
            <a:avLst/>
          </a:prstGeom>
          <a:noFill/>
          <a:ln>
            <a:noFill/>
          </a:ln>
        </p:spPr>
      </p:pic>
      <p:sp>
        <p:nvSpPr>
          <p:cNvPr id="533" name="Google Shape;533;g91154a6251_0_92"/>
          <p:cNvSpPr txBox="1"/>
          <p:nvPr/>
        </p:nvSpPr>
        <p:spPr>
          <a:xfrm>
            <a:off x="357025" y="3357025"/>
            <a:ext cx="1368600" cy="2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Volunteer Management</a:t>
            </a:r>
            <a:endParaRPr b="0" i="0" sz="1400" u="none" cap="none" strike="noStrike">
              <a:solidFill>
                <a:srgbClr val="434343"/>
              </a:solidFill>
              <a:latin typeface="DM Sans Medium"/>
              <a:ea typeface="DM Sans Medium"/>
              <a:cs typeface="DM Sans Medium"/>
              <a:sym typeface="DM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8caa040207_0_2767"/>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Operations team</a:t>
            </a:r>
            <a:endParaRPr b="1" i="0" sz="2800" u="none" cap="none" strike="noStrike">
              <a:solidFill>
                <a:srgbClr val="434343"/>
              </a:solidFill>
              <a:latin typeface="DM Sans"/>
              <a:ea typeface="DM Sans"/>
              <a:cs typeface="DM Sans"/>
              <a:sym typeface="DM Sans"/>
            </a:endParaRPr>
          </a:p>
        </p:txBody>
      </p:sp>
      <p:sp>
        <p:nvSpPr>
          <p:cNvPr id="539" name="Google Shape;539;g8caa040207_0_2767"/>
          <p:cNvSpPr txBox="1"/>
          <p:nvPr>
            <p:ph idx="1" type="body"/>
          </p:nvPr>
        </p:nvSpPr>
        <p:spPr>
          <a:xfrm>
            <a:off x="460950" y="1199250"/>
            <a:ext cx="8222100" cy="371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434343"/>
                </a:solidFill>
                <a:latin typeface="DM Sans"/>
                <a:ea typeface="DM Sans"/>
                <a:cs typeface="DM Sans"/>
                <a:sym typeface="DM Sans"/>
              </a:rPr>
              <a:t>These are the team leaders that are responsible for the day-to-day running of Frontline.Live.</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Purpose </a:t>
            </a:r>
            <a:endParaRPr b="1"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Ensure consistent communication of priorities to all teams</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KPI updates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Agree priorities</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Short status share from each function</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Raise and remove blockers </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Measures of success</a:t>
            </a:r>
            <a:endParaRPr b="1"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Progressing KPIs</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All volunteers know their role and impact</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Train and recruit volunteers effectively </a:t>
            </a:r>
            <a:endParaRPr b="0" i="0" sz="1600" u="none" cap="none" strike="noStrike">
              <a:solidFill>
                <a:srgbClr val="434343"/>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8caa040207_0_2772"/>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Operations team communication</a:t>
            </a:r>
            <a:endParaRPr b="1" i="0" sz="2800" u="none" cap="none" strike="noStrike">
              <a:solidFill>
                <a:srgbClr val="434343"/>
              </a:solidFill>
              <a:latin typeface="DM Sans"/>
              <a:ea typeface="DM Sans"/>
              <a:cs typeface="DM Sans"/>
              <a:sym typeface="DM Sans"/>
            </a:endParaRPr>
          </a:p>
        </p:txBody>
      </p:sp>
      <p:sp>
        <p:nvSpPr>
          <p:cNvPr id="545" name="Google Shape;545;g8caa040207_0_2772"/>
          <p:cNvSpPr txBox="1"/>
          <p:nvPr>
            <p:ph idx="1" type="body"/>
          </p:nvPr>
        </p:nvSpPr>
        <p:spPr>
          <a:xfrm>
            <a:off x="460950" y="1199250"/>
            <a:ext cx="8222100" cy="371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The Ops team meets through stand ups on zoom</a:t>
            </a:r>
            <a:endParaRPr b="0" i="0" sz="1600" u="none" cap="none" strike="noStrike">
              <a:solidFill>
                <a:srgbClr val="434343"/>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Daily although in quieter periods 3x weekly on  Mon/ Wed /Fri</a:t>
            </a:r>
            <a:endParaRPr b="0" i="0" sz="1600" u="none" cap="none" strike="noStrike">
              <a:solidFill>
                <a:srgbClr val="434343"/>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Priorities, goals and tasks are allocated and managed through trello</a:t>
            </a:r>
            <a:endParaRPr b="0" i="0" sz="1600" u="none" cap="none" strike="noStrike">
              <a:solidFill>
                <a:srgbClr val="434343"/>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Emergency comms are handled via whatsapp</a:t>
            </a:r>
            <a:endParaRPr b="0" i="0" sz="1600" u="none" cap="none" strike="noStrike">
              <a:solidFill>
                <a:srgbClr val="434343"/>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Team leaders are accountable for communication with their teams</a:t>
            </a:r>
            <a:endParaRPr b="0" i="0" sz="1600" u="none" cap="none" strike="noStrike">
              <a:solidFill>
                <a:srgbClr val="434343"/>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8d3ff4ab66_0_0"/>
          <p:cNvSpPr/>
          <p:nvPr/>
        </p:nvSpPr>
        <p:spPr>
          <a:xfrm>
            <a:off x="7770550" y="1277350"/>
            <a:ext cx="1371900" cy="3467400"/>
          </a:xfrm>
          <a:prstGeom prst="rect">
            <a:avLst/>
          </a:prstGeom>
          <a:solidFill>
            <a:srgbClr val="00966B"/>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Ongoing</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g8d3ff4ab66_0_0"/>
          <p:cNvSpPr/>
          <p:nvPr/>
        </p:nvSpPr>
        <p:spPr>
          <a:xfrm>
            <a:off x="6253360" y="1277350"/>
            <a:ext cx="1350600" cy="3467400"/>
          </a:xfrm>
          <a:prstGeom prst="rect">
            <a:avLst/>
          </a:prstGeom>
          <a:solidFill>
            <a:srgbClr val="00966B"/>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DM Sans"/>
                <a:ea typeface="DM Sans"/>
                <a:cs typeface="DM Sans"/>
                <a:sym typeface="DM Sans"/>
              </a:rPr>
              <a:t>Ongoing</a:t>
            </a:r>
            <a:endParaRPr b="0" i="0" sz="12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52" name="Google Shape;552;g8d3ff4ab66_0_0"/>
          <p:cNvSpPr/>
          <p:nvPr/>
        </p:nvSpPr>
        <p:spPr>
          <a:xfrm>
            <a:off x="4714870" y="1277350"/>
            <a:ext cx="1371900" cy="3467400"/>
          </a:xfrm>
          <a:prstGeom prst="rect">
            <a:avLst/>
          </a:prstGeom>
          <a:solidFill>
            <a:srgbClr val="00966B"/>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DM Sans"/>
                <a:ea typeface="DM Sans"/>
                <a:cs typeface="DM Sans"/>
                <a:sym typeface="DM Sans"/>
              </a:rPr>
              <a:t>Ongoing</a:t>
            </a:r>
            <a:endParaRPr b="0" i="0" sz="12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g8d3ff4ab66_0_0"/>
          <p:cNvSpPr/>
          <p:nvPr/>
        </p:nvSpPr>
        <p:spPr>
          <a:xfrm>
            <a:off x="3176380" y="1277350"/>
            <a:ext cx="1371900" cy="3467400"/>
          </a:xfrm>
          <a:prstGeom prst="rect">
            <a:avLst/>
          </a:prstGeom>
          <a:solidFill>
            <a:srgbClr val="00966B"/>
          </a:solidFill>
          <a:ln>
            <a:noFill/>
          </a:ln>
        </p:spPr>
        <p:txBody>
          <a:bodyPr anchorCtr="0" anchor="b"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DM Sans"/>
                <a:ea typeface="DM Sans"/>
                <a:cs typeface="DM Sans"/>
                <a:sym typeface="DM Sans"/>
              </a:rPr>
              <a:t>Ongoing</a:t>
            </a:r>
            <a:endParaRPr b="0" i="0" sz="12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DM Sans"/>
              <a:ea typeface="DM Sans"/>
              <a:cs typeface="DM Sans"/>
              <a:sym typeface="DM Sans"/>
            </a:endParaRPr>
          </a:p>
        </p:txBody>
      </p:sp>
      <p:sp>
        <p:nvSpPr>
          <p:cNvPr id="554" name="Google Shape;554;g8d3ff4ab66_0_0"/>
          <p:cNvSpPr/>
          <p:nvPr/>
        </p:nvSpPr>
        <p:spPr>
          <a:xfrm>
            <a:off x="1637890" y="1277350"/>
            <a:ext cx="1371900" cy="3467400"/>
          </a:xfrm>
          <a:prstGeom prst="rect">
            <a:avLst/>
          </a:prstGeom>
          <a:solidFill>
            <a:srgbClr val="00966B"/>
          </a:solidFill>
          <a:ln>
            <a:noFill/>
          </a:ln>
        </p:spPr>
        <p:txBody>
          <a:bodyPr anchorCtr="0" anchor="b" bIns="91425" lIns="91425" spcFirstLastPara="1" rIns="91425" wrap="square" tIns="91425">
            <a:noAutofit/>
          </a:bodyPr>
          <a:lstStyle/>
          <a:p>
            <a:pPr indent="-285750" lvl="0" marL="285750" marR="0" rtl="0" algn="l">
              <a:lnSpc>
                <a:spcPct val="100000"/>
              </a:lnSpc>
              <a:spcBef>
                <a:spcPts val="0"/>
              </a:spcBef>
              <a:spcAft>
                <a:spcPts val="0"/>
              </a:spcAft>
              <a:buClr>
                <a:srgbClr val="FFFFFF"/>
              </a:buClr>
              <a:buSzPts val="1200"/>
              <a:buFont typeface="DM Sans"/>
              <a:buChar char="-"/>
            </a:pPr>
            <a:r>
              <a:rPr b="0" i="0" lang="en" sz="1200" u="none" cap="none" strike="noStrike">
                <a:solidFill>
                  <a:srgbClr val="FFFFFF"/>
                </a:solidFill>
                <a:latin typeface="DM Sans"/>
                <a:ea typeface="DM Sans"/>
                <a:cs typeface="DM Sans"/>
                <a:sym typeface="DM Sans"/>
              </a:rPr>
              <a:t>Celebrating successes and priorities</a:t>
            </a:r>
            <a:endParaRPr b="0" i="0" sz="1200" u="none" cap="none" strike="noStrike">
              <a:solidFill>
                <a:srgbClr val="FFFFFF"/>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DM Sans"/>
                <a:ea typeface="DM Sans"/>
                <a:cs typeface="DM Sans"/>
                <a:sym typeface="DM Sans"/>
              </a:rPr>
              <a:t>Fortnightly</a:t>
            </a:r>
            <a:endParaRPr b="0" i="0" sz="12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DM Sans"/>
              <a:ea typeface="DM Sans"/>
              <a:cs typeface="DM Sans"/>
              <a:sym typeface="DM Sans"/>
            </a:endParaRPr>
          </a:p>
        </p:txBody>
      </p:sp>
      <p:sp>
        <p:nvSpPr>
          <p:cNvPr id="555" name="Google Shape;555;g8d3ff4ab66_0_0"/>
          <p:cNvSpPr/>
          <p:nvPr/>
        </p:nvSpPr>
        <p:spPr>
          <a:xfrm>
            <a:off x="120700" y="1277350"/>
            <a:ext cx="1350600" cy="3467400"/>
          </a:xfrm>
          <a:prstGeom prst="rect">
            <a:avLst/>
          </a:prstGeom>
          <a:solidFill>
            <a:srgbClr val="00966B"/>
          </a:solidFill>
          <a:ln>
            <a:noFill/>
          </a:ln>
        </p:spPr>
        <p:txBody>
          <a:bodyPr anchorCtr="0" anchor="b" bIns="91425" lIns="91425" spcFirstLastPara="1" rIns="91425" wrap="square" tIns="91425">
            <a:noAutofit/>
          </a:bodyPr>
          <a:lstStyle/>
          <a:p>
            <a:pPr indent="-342900" lvl="0" marL="342900" marR="0" rtl="0" algn="l">
              <a:lnSpc>
                <a:spcPct val="100000"/>
              </a:lnSpc>
              <a:spcBef>
                <a:spcPts val="0"/>
              </a:spcBef>
              <a:spcAft>
                <a:spcPts val="0"/>
              </a:spcAft>
              <a:buClr>
                <a:srgbClr val="FFFFFF"/>
              </a:buClr>
              <a:buSzPts val="1200"/>
              <a:buFont typeface="DM Sans"/>
              <a:buChar char="-"/>
            </a:pPr>
            <a:r>
              <a:rPr b="0" i="0" lang="en" sz="1200" u="none" cap="none" strike="noStrike">
                <a:solidFill>
                  <a:srgbClr val="FFFFFF"/>
                </a:solidFill>
                <a:latin typeface="DM Sans"/>
                <a:ea typeface="DM Sans"/>
                <a:cs typeface="DM Sans"/>
                <a:sym typeface="DM Sans"/>
              </a:rPr>
              <a:t>Agree priorities</a:t>
            </a:r>
            <a:endParaRPr b="0" i="0" sz="1200" u="none" cap="none" strike="noStrike">
              <a:solidFill>
                <a:srgbClr val="FFFFFF"/>
              </a:solidFill>
              <a:latin typeface="DM Sans"/>
              <a:ea typeface="DM Sans"/>
              <a:cs typeface="DM Sans"/>
              <a:sym typeface="DM Sans"/>
            </a:endParaRPr>
          </a:p>
          <a:p>
            <a:pPr indent="-342900" lvl="0" marL="342900" marR="0" rtl="0" algn="l">
              <a:lnSpc>
                <a:spcPct val="100000"/>
              </a:lnSpc>
              <a:spcBef>
                <a:spcPts val="0"/>
              </a:spcBef>
              <a:spcAft>
                <a:spcPts val="0"/>
              </a:spcAft>
              <a:buClr>
                <a:srgbClr val="FFFFFF"/>
              </a:buClr>
              <a:buSzPts val="1200"/>
              <a:buFont typeface="DM Sans"/>
              <a:buChar char="-"/>
            </a:pPr>
            <a:r>
              <a:rPr b="0" i="0" lang="en" sz="1200" u="none" cap="none" strike="noStrike">
                <a:solidFill>
                  <a:srgbClr val="FFFFFF"/>
                </a:solidFill>
                <a:latin typeface="DM Sans"/>
                <a:ea typeface="DM Sans"/>
                <a:cs typeface="DM Sans"/>
                <a:sym typeface="DM Sans"/>
              </a:rPr>
              <a:t>Progress updates</a:t>
            </a:r>
            <a:endParaRPr b="0" i="0" sz="12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DM Sans"/>
                <a:ea typeface="DM Sans"/>
                <a:cs typeface="DM Sans"/>
                <a:sym typeface="DM Sans"/>
              </a:rPr>
              <a:t>3-5x weekly</a:t>
            </a:r>
            <a:endParaRPr b="0" i="0" sz="1200" u="none" cap="none" strike="noStrike">
              <a:solidFill>
                <a:srgbClr val="FFFFFF"/>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56" name="Google Shape;556;g8d3ff4ab66_0_0"/>
          <p:cNvSpPr/>
          <p:nvPr/>
        </p:nvSpPr>
        <p:spPr>
          <a:xfrm>
            <a:off x="1575075" y="1353550"/>
            <a:ext cx="1350900" cy="1239300"/>
          </a:xfrm>
          <a:prstGeom prst="rect">
            <a:avLst/>
          </a:prstGeom>
          <a:solidFill>
            <a:srgbClr val="FFFFFF"/>
          </a:solidFill>
          <a:ln cap="flat" cmpd="sng" w="9525">
            <a:solidFill>
              <a:srgbClr val="00966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966B"/>
                </a:solidFill>
                <a:latin typeface="DM Sans"/>
                <a:ea typeface="DM Sans"/>
                <a:cs typeface="DM Sans"/>
                <a:sym typeface="DM Sans"/>
              </a:rPr>
              <a:t>Frontline.Live town halls</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966B"/>
                </a:solidFill>
                <a:latin typeface="DM Sans"/>
                <a:ea typeface="DM Sans"/>
                <a:cs typeface="DM Sans"/>
                <a:sym typeface="DM Sans"/>
              </a:rPr>
              <a:t>Via: Zoom</a:t>
            </a:r>
            <a:endParaRPr b="0" i="0" sz="1200" u="none" cap="none" strike="noStrike">
              <a:solidFill>
                <a:srgbClr val="00966B"/>
              </a:solidFill>
              <a:latin typeface="DM Sans"/>
              <a:ea typeface="DM Sans"/>
              <a:cs typeface="DM Sans"/>
              <a:sym typeface="DM Sans"/>
            </a:endParaRPr>
          </a:p>
        </p:txBody>
      </p:sp>
      <p:sp>
        <p:nvSpPr>
          <p:cNvPr id="557" name="Google Shape;557;g8d3ff4ab66_0_0"/>
          <p:cNvSpPr/>
          <p:nvPr/>
        </p:nvSpPr>
        <p:spPr>
          <a:xfrm>
            <a:off x="3106026" y="1353550"/>
            <a:ext cx="1350900" cy="1239300"/>
          </a:xfrm>
          <a:prstGeom prst="rect">
            <a:avLst/>
          </a:prstGeom>
          <a:solidFill>
            <a:srgbClr val="FFFFFF"/>
          </a:solidFill>
          <a:ln cap="flat" cmpd="sng" w="9525">
            <a:solidFill>
              <a:srgbClr val="00966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966B"/>
                </a:solidFill>
                <a:latin typeface="DM Sans"/>
                <a:ea typeface="DM Sans"/>
                <a:cs typeface="DM Sans"/>
                <a:sym typeface="DM Sans"/>
              </a:rPr>
              <a:t>Task management</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966B"/>
                </a:solidFill>
                <a:latin typeface="DM Sans"/>
                <a:ea typeface="DM Sans"/>
                <a:cs typeface="DM Sans"/>
                <a:sym typeface="DM Sans"/>
              </a:rPr>
              <a:t>Via: Trello</a:t>
            </a:r>
            <a:endParaRPr b="0" i="0" sz="1200" u="none" cap="none" strike="noStrike">
              <a:solidFill>
                <a:srgbClr val="00966B"/>
              </a:solidFill>
              <a:latin typeface="DM Sans"/>
              <a:ea typeface="DM Sans"/>
              <a:cs typeface="DM Sans"/>
              <a:sym typeface="DM Sans"/>
            </a:endParaRPr>
          </a:p>
        </p:txBody>
      </p:sp>
      <p:sp>
        <p:nvSpPr>
          <p:cNvPr id="558" name="Google Shape;558;g8d3ff4ab66_0_0"/>
          <p:cNvSpPr/>
          <p:nvPr/>
        </p:nvSpPr>
        <p:spPr>
          <a:xfrm>
            <a:off x="4636976" y="1353550"/>
            <a:ext cx="1350900" cy="1239300"/>
          </a:xfrm>
          <a:prstGeom prst="rect">
            <a:avLst/>
          </a:prstGeom>
          <a:solidFill>
            <a:srgbClr val="FFFFFF"/>
          </a:solidFill>
          <a:ln cap="flat" cmpd="sng" w="9525">
            <a:solidFill>
              <a:srgbClr val="00966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966B"/>
                </a:solidFill>
                <a:latin typeface="DM Sans"/>
                <a:ea typeface="DM Sans"/>
                <a:cs typeface="DM Sans"/>
                <a:sym typeface="DM Sans"/>
              </a:rPr>
              <a:t>General comms</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966B"/>
                </a:solidFill>
                <a:latin typeface="DM Sans"/>
                <a:ea typeface="DM Sans"/>
                <a:cs typeface="DM Sans"/>
                <a:sym typeface="DM Sans"/>
              </a:rPr>
              <a:t>Via: Slack/ Whatsapp</a:t>
            </a:r>
            <a:endParaRPr b="0" i="0" sz="1200" u="none" cap="none" strike="noStrike">
              <a:solidFill>
                <a:srgbClr val="00966B"/>
              </a:solidFill>
              <a:latin typeface="DM Sans"/>
              <a:ea typeface="DM Sans"/>
              <a:cs typeface="DM Sans"/>
              <a:sym typeface="DM Sans"/>
            </a:endParaRPr>
          </a:p>
        </p:txBody>
      </p:sp>
      <p:sp>
        <p:nvSpPr>
          <p:cNvPr id="559" name="Google Shape;559;g8d3ff4ab66_0_0"/>
          <p:cNvSpPr/>
          <p:nvPr/>
        </p:nvSpPr>
        <p:spPr>
          <a:xfrm>
            <a:off x="6167927" y="1353550"/>
            <a:ext cx="1350900" cy="1239300"/>
          </a:xfrm>
          <a:prstGeom prst="rect">
            <a:avLst/>
          </a:prstGeom>
          <a:solidFill>
            <a:srgbClr val="FFFFFF"/>
          </a:solidFill>
          <a:ln cap="flat" cmpd="sng" w="9525">
            <a:solidFill>
              <a:srgbClr val="00966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966B"/>
                </a:solidFill>
                <a:latin typeface="DM Sans"/>
                <a:ea typeface="DM Sans"/>
                <a:cs typeface="DM Sans"/>
                <a:sym typeface="DM Sans"/>
              </a:rPr>
              <a:t>Emergencies</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966B"/>
                </a:solidFill>
                <a:latin typeface="DM Sans"/>
                <a:ea typeface="DM Sans"/>
                <a:cs typeface="DM Sans"/>
                <a:sym typeface="DM Sans"/>
              </a:rPr>
              <a:t>Via: Whatsapp</a:t>
            </a:r>
            <a:endParaRPr b="0" i="0" sz="1200" u="none" cap="none" strike="noStrike">
              <a:solidFill>
                <a:srgbClr val="00966B"/>
              </a:solidFill>
              <a:latin typeface="DM Sans"/>
              <a:ea typeface="DM Sans"/>
              <a:cs typeface="DM Sans"/>
              <a:sym typeface="DM Sans"/>
            </a:endParaRPr>
          </a:p>
        </p:txBody>
      </p:sp>
      <p:sp>
        <p:nvSpPr>
          <p:cNvPr id="560" name="Google Shape;560;g8d3ff4ab66_0_0"/>
          <p:cNvSpPr/>
          <p:nvPr/>
        </p:nvSpPr>
        <p:spPr>
          <a:xfrm>
            <a:off x="7698877" y="1353550"/>
            <a:ext cx="1350900" cy="1239300"/>
          </a:xfrm>
          <a:prstGeom prst="rect">
            <a:avLst/>
          </a:prstGeom>
          <a:solidFill>
            <a:srgbClr val="FFFFFF"/>
          </a:solidFill>
          <a:ln cap="flat" cmpd="sng" w="9525">
            <a:solidFill>
              <a:srgbClr val="00966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966B"/>
                </a:solidFill>
                <a:latin typeface="DM Sans"/>
                <a:ea typeface="DM Sans"/>
                <a:cs typeface="DM Sans"/>
                <a:sym typeface="DM Sans"/>
              </a:rPr>
              <a:t>Documents</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966B"/>
                </a:solidFill>
                <a:latin typeface="DM Sans"/>
                <a:ea typeface="DM Sans"/>
                <a:cs typeface="DM Sans"/>
                <a:sym typeface="DM Sans"/>
              </a:rPr>
              <a:t>Via: Google drive</a:t>
            </a:r>
            <a:endParaRPr b="0" i="0" sz="1200" u="none" cap="none" strike="noStrike">
              <a:solidFill>
                <a:srgbClr val="00966B"/>
              </a:solidFill>
              <a:latin typeface="DM Sans"/>
              <a:ea typeface="DM Sans"/>
              <a:cs typeface="DM Sans"/>
              <a:sym typeface="DM Sans"/>
            </a:endParaRPr>
          </a:p>
        </p:txBody>
      </p:sp>
      <p:sp>
        <p:nvSpPr>
          <p:cNvPr id="561" name="Google Shape;561;g8d3ff4ab66_0_0"/>
          <p:cNvSpPr/>
          <p:nvPr/>
        </p:nvSpPr>
        <p:spPr>
          <a:xfrm>
            <a:off x="44125" y="1353550"/>
            <a:ext cx="1350900" cy="1239300"/>
          </a:xfrm>
          <a:prstGeom prst="rect">
            <a:avLst/>
          </a:prstGeom>
          <a:solidFill>
            <a:srgbClr val="FFFFFF"/>
          </a:solidFill>
          <a:ln cap="flat" cmpd="sng" w="9525">
            <a:solidFill>
              <a:srgbClr val="00966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966B"/>
                </a:solidFill>
                <a:latin typeface="DM Sans"/>
                <a:ea typeface="DM Sans"/>
                <a:cs typeface="DM Sans"/>
                <a:sym typeface="DM Sans"/>
              </a:rPr>
              <a:t>Operations Team meetings</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966B"/>
                </a:solidFill>
                <a:latin typeface="DM Sans"/>
                <a:ea typeface="DM Sans"/>
                <a:cs typeface="DM Sans"/>
                <a:sym typeface="DM Sans"/>
              </a:rPr>
              <a:t>Via: Zoom</a:t>
            </a:r>
            <a:endParaRPr b="0" i="0" sz="1200" u="none" cap="none" strike="noStrike">
              <a:solidFill>
                <a:srgbClr val="00966B"/>
              </a:solidFill>
              <a:latin typeface="DM Sans"/>
              <a:ea typeface="DM Sans"/>
              <a:cs typeface="DM Sans"/>
              <a:sym typeface="DM Sans"/>
            </a:endParaRPr>
          </a:p>
        </p:txBody>
      </p:sp>
      <p:sp>
        <p:nvSpPr>
          <p:cNvPr id="562" name="Google Shape;562;g8d3ff4ab66_0_0"/>
          <p:cNvSpPr/>
          <p:nvPr/>
        </p:nvSpPr>
        <p:spPr>
          <a:xfrm>
            <a:off x="545425" y="2518600"/>
            <a:ext cx="441300" cy="401100"/>
          </a:xfrm>
          <a:prstGeom prst="down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g8d3ff4ab66_0_0"/>
          <p:cNvSpPr/>
          <p:nvPr/>
        </p:nvSpPr>
        <p:spPr>
          <a:xfrm>
            <a:off x="2055413" y="2518600"/>
            <a:ext cx="441300" cy="401100"/>
          </a:xfrm>
          <a:prstGeom prst="down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8d3ff4ab66_0_0"/>
          <p:cNvSpPr/>
          <p:nvPr/>
        </p:nvSpPr>
        <p:spPr>
          <a:xfrm>
            <a:off x="3579413" y="2518600"/>
            <a:ext cx="441300" cy="401100"/>
          </a:xfrm>
          <a:prstGeom prst="down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8d3ff4ab66_0_0"/>
          <p:cNvSpPr/>
          <p:nvPr/>
        </p:nvSpPr>
        <p:spPr>
          <a:xfrm>
            <a:off x="5103413" y="2518600"/>
            <a:ext cx="441300" cy="401100"/>
          </a:xfrm>
          <a:prstGeom prst="down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g8d3ff4ab66_0_0"/>
          <p:cNvSpPr/>
          <p:nvPr/>
        </p:nvSpPr>
        <p:spPr>
          <a:xfrm>
            <a:off x="6703613" y="2518600"/>
            <a:ext cx="441300" cy="401100"/>
          </a:xfrm>
          <a:prstGeom prst="down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8d3ff4ab66_0_0"/>
          <p:cNvSpPr/>
          <p:nvPr/>
        </p:nvSpPr>
        <p:spPr>
          <a:xfrm>
            <a:off x="8227613" y="2518600"/>
            <a:ext cx="441300" cy="401100"/>
          </a:xfrm>
          <a:prstGeom prst="down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8d3ff4ab66_0_0"/>
          <p:cNvSpPr txBox="1"/>
          <p:nvPr/>
        </p:nvSpPr>
        <p:spPr>
          <a:xfrm>
            <a:off x="428450" y="5334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Our distributed working model</a:t>
            </a:r>
            <a:endParaRPr b="1" i="0" sz="2800" u="none" cap="none" strike="noStrike">
              <a:solidFill>
                <a:srgbClr val="434343"/>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g8caa040207_0_533"/>
          <p:cNvPicPr preferRelativeResize="0"/>
          <p:nvPr/>
        </p:nvPicPr>
        <p:blipFill rotWithShape="1">
          <a:blip r:embed="rId3">
            <a:alphaModFix/>
          </a:blip>
          <a:srcRect b="8001" l="0" r="0" t="8469"/>
          <a:stretch/>
        </p:blipFill>
        <p:spPr>
          <a:xfrm>
            <a:off x="570575" y="1047325"/>
            <a:ext cx="8114524" cy="4154324"/>
          </a:xfrm>
          <a:prstGeom prst="rect">
            <a:avLst/>
          </a:prstGeom>
          <a:noFill/>
          <a:ln>
            <a:noFill/>
          </a:ln>
        </p:spPr>
      </p:pic>
      <p:sp>
        <p:nvSpPr>
          <p:cNvPr id="574" name="Google Shape;574;g8caa040207_0_533"/>
          <p:cNvSpPr txBox="1"/>
          <p:nvPr/>
        </p:nvSpPr>
        <p:spPr>
          <a:xfrm>
            <a:off x="428450" y="5334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Frontline.Live overview... how we run it... </a:t>
            </a:r>
            <a:endParaRPr b="1" i="0" sz="2800" u="none" cap="none" strike="noStrike">
              <a:solidFill>
                <a:srgbClr val="434343"/>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8caa040207_0_242"/>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The way we work</a:t>
            </a:r>
            <a:endParaRPr b="1" i="0" sz="2800" u="none" cap="none" strike="noStrike">
              <a:solidFill>
                <a:srgbClr val="434343"/>
              </a:solidFill>
              <a:latin typeface="DM Sans"/>
              <a:ea typeface="DM Sans"/>
              <a:cs typeface="DM Sans"/>
              <a:sym typeface="DM Sans"/>
            </a:endParaRPr>
          </a:p>
        </p:txBody>
      </p:sp>
      <p:sp>
        <p:nvSpPr>
          <p:cNvPr id="336" name="Google Shape;336;g8caa040207_0_242"/>
          <p:cNvSpPr txBox="1"/>
          <p:nvPr>
            <p:ph idx="1" type="body"/>
          </p:nvPr>
        </p:nvSpPr>
        <p:spPr>
          <a:xfrm>
            <a:off x="264275" y="1555250"/>
            <a:ext cx="8319300" cy="22653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434343"/>
                </a:solidFill>
                <a:latin typeface="DM Sans"/>
                <a:ea typeface="DM Sans"/>
                <a:cs typeface="DM Sans"/>
                <a:sym typeface="DM Sans"/>
              </a:rPr>
              <a:t>This is a “how to guidebook” for working with Frontline.Live.</a:t>
            </a:r>
            <a:endParaRPr b="0" i="0" sz="1600" u="none" cap="none" strike="noStrike">
              <a:solidFill>
                <a:srgbClr val="434343"/>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434343"/>
                </a:solidFill>
                <a:latin typeface="DM Sans"/>
                <a:ea typeface="DM Sans"/>
                <a:cs typeface="DM Sans"/>
                <a:sym typeface="DM Sans"/>
              </a:rPr>
              <a:t>When the Covid-19 crisis first hit the UK we launched Frontline.Live. This is the working model we developed. It was a steep learning curve and we know you will help us improve it.</a:t>
            </a:r>
            <a:endParaRPr b="0" i="0" sz="1600" u="none" cap="none" strike="noStrike">
              <a:solidFill>
                <a:srgbClr val="434343"/>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1" i="0" lang="en" sz="1600" u="none" cap="none" strike="noStrike">
                <a:solidFill>
                  <a:srgbClr val="434343"/>
                </a:solidFill>
                <a:latin typeface="DM Sans"/>
                <a:ea typeface="DM Sans"/>
                <a:cs typeface="DM Sans"/>
                <a:sym typeface="DM Sans"/>
              </a:rPr>
              <a:t>This is our gift to the world. Welcome to the Frontline.Live family. We look forward to growing Frontline.Live with you.</a:t>
            </a:r>
            <a:endParaRPr b="1" i="0" sz="1600" u="none" cap="none" strike="noStrike">
              <a:solidFill>
                <a:srgbClr val="434343"/>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881b0def98_0_284"/>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b="1" lang="en">
                <a:latin typeface="DM Sans"/>
                <a:ea typeface="DM Sans"/>
                <a:cs typeface="DM Sans"/>
                <a:sym typeface="DM Sans"/>
              </a:rPr>
              <a:t>The 4 Pillars &amp; Our Teams</a:t>
            </a:r>
            <a:endParaRPr b="1">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91154a6251_0_59"/>
          <p:cNvSpPr txBox="1"/>
          <p:nvPr>
            <p:ph idx="1" type="body"/>
          </p:nvPr>
        </p:nvSpPr>
        <p:spPr>
          <a:xfrm>
            <a:off x="460950" y="1275450"/>
            <a:ext cx="8222100" cy="37191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457200" marR="0" rtl="0" algn="l">
              <a:lnSpc>
                <a:spcPct val="15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In this section we describe in more detail</a:t>
            </a:r>
            <a:endParaRPr b="1" i="0" sz="1600" u="none" cap="none" strike="noStrike">
              <a:solidFill>
                <a:srgbClr val="434343"/>
              </a:solidFill>
              <a:latin typeface="DM Sans"/>
              <a:ea typeface="DM Sans"/>
              <a:cs typeface="DM Sans"/>
              <a:sym typeface="DM Sans"/>
            </a:endParaRPr>
          </a:p>
          <a:p>
            <a:pPr indent="-330200" lvl="1" marL="914400" marR="0" rtl="0" algn="l">
              <a:lnSpc>
                <a:spcPct val="15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The purpose of the teams needed in each pillar</a:t>
            </a:r>
            <a:endParaRPr b="0" i="0" sz="1600" u="none" cap="none" strike="noStrike">
              <a:solidFill>
                <a:srgbClr val="434343"/>
              </a:solidFill>
              <a:latin typeface="DM Sans"/>
              <a:ea typeface="DM Sans"/>
              <a:cs typeface="DM Sans"/>
              <a:sym typeface="DM Sans"/>
            </a:endParaRPr>
          </a:p>
          <a:p>
            <a:pPr indent="-330200" lvl="1" marL="914400" marR="0" rtl="0" algn="l">
              <a:lnSpc>
                <a:spcPct val="15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How these teams </a:t>
            </a:r>
            <a:r>
              <a:rPr lang="en" sz="1600">
                <a:solidFill>
                  <a:srgbClr val="434343"/>
                </a:solidFill>
                <a:latin typeface="DM Sans"/>
                <a:ea typeface="DM Sans"/>
                <a:cs typeface="DM Sans"/>
                <a:sym typeface="DM Sans"/>
              </a:rPr>
              <a:t>are</a:t>
            </a:r>
            <a:r>
              <a:rPr b="0" i="0" lang="en" sz="1600" u="none" cap="none" strike="noStrike">
                <a:solidFill>
                  <a:srgbClr val="434343"/>
                </a:solidFill>
                <a:latin typeface="DM Sans"/>
                <a:ea typeface="DM Sans"/>
                <a:cs typeface="DM Sans"/>
                <a:sym typeface="DM Sans"/>
              </a:rPr>
              <a:t> structured</a:t>
            </a:r>
            <a:endParaRPr b="0" i="0" sz="1600" u="none" cap="none" strike="noStrike">
              <a:solidFill>
                <a:srgbClr val="434343"/>
              </a:solidFill>
              <a:latin typeface="DM Sans"/>
              <a:ea typeface="DM Sans"/>
              <a:cs typeface="DM Sans"/>
              <a:sym typeface="DM Sans"/>
            </a:endParaRPr>
          </a:p>
          <a:p>
            <a:pPr indent="-330200" lvl="1" marL="914400" marR="0" rtl="0" algn="l">
              <a:lnSpc>
                <a:spcPct val="15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An indication of the size of teams needed</a:t>
            </a:r>
            <a:endParaRPr b="0" i="0" sz="1600" u="none" cap="none" strike="noStrike">
              <a:solidFill>
                <a:srgbClr val="434343"/>
              </a:solidFill>
              <a:latin typeface="DM Sans"/>
              <a:ea typeface="DM Sans"/>
              <a:cs typeface="DM Sans"/>
              <a:sym typeface="DM Sans"/>
            </a:endParaRPr>
          </a:p>
          <a:p>
            <a:pPr indent="-330200" lvl="1" marL="914400" marR="0" rtl="0" algn="l">
              <a:lnSpc>
                <a:spcPct val="150000"/>
              </a:lnSpc>
              <a:spcBef>
                <a:spcPts val="0"/>
              </a:spcBef>
              <a:spcAft>
                <a:spcPts val="0"/>
              </a:spcAft>
              <a:buClr>
                <a:srgbClr val="434343"/>
              </a:buClr>
              <a:buSzPts val="1600"/>
              <a:buFont typeface="DM Sans"/>
              <a:buChar char="○"/>
            </a:pPr>
            <a:r>
              <a:rPr lang="en" sz="1600">
                <a:solidFill>
                  <a:srgbClr val="434343"/>
                </a:solidFill>
                <a:latin typeface="DM Sans"/>
                <a:ea typeface="DM Sans"/>
                <a:cs typeface="DM Sans"/>
                <a:sym typeface="DM Sans"/>
              </a:rPr>
              <a:t>B</a:t>
            </a:r>
            <a:r>
              <a:rPr b="0" i="0" lang="en" sz="1600" u="none" cap="none" strike="noStrike">
                <a:solidFill>
                  <a:srgbClr val="434343"/>
                </a:solidFill>
                <a:latin typeface="DM Sans"/>
                <a:ea typeface="DM Sans"/>
                <a:cs typeface="DM Sans"/>
                <a:sym typeface="DM Sans"/>
              </a:rPr>
              <a:t>rief job descriptions </a:t>
            </a:r>
            <a:r>
              <a:rPr lang="en" sz="1600">
                <a:solidFill>
                  <a:srgbClr val="434343"/>
                </a:solidFill>
                <a:latin typeface="DM Sans"/>
                <a:ea typeface="DM Sans"/>
                <a:cs typeface="DM Sans"/>
                <a:sym typeface="DM Sans"/>
              </a:rPr>
              <a:t>with more detail in the appendix</a:t>
            </a:r>
            <a:endParaRPr b="0" i="0" sz="1600" u="none" cap="none" strike="noStrike">
              <a:solidFill>
                <a:srgbClr val="434343"/>
              </a:solidFill>
              <a:latin typeface="DM Sans"/>
              <a:ea typeface="DM Sans"/>
              <a:cs typeface="DM Sans"/>
              <a:sym typeface="DM Sans"/>
            </a:endParaRPr>
          </a:p>
          <a:p>
            <a:pPr indent="0" lvl="0" marL="91440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45720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cxnSp>
        <p:nvCxnSpPr>
          <p:cNvPr id="589" name="Google Shape;589;g8caa040207_0_1197"/>
          <p:cNvCxnSpPr>
            <a:stCxn id="590" idx="6"/>
            <a:endCxn id="591" idx="2"/>
          </p:cNvCxnSpPr>
          <p:nvPr/>
        </p:nvCxnSpPr>
        <p:spPr>
          <a:xfrm>
            <a:off x="2948133" y="3337150"/>
            <a:ext cx="702000" cy="926400"/>
          </a:xfrm>
          <a:prstGeom prst="bentConnector3">
            <a:avLst>
              <a:gd fmla="val 49994" name="adj1"/>
            </a:avLst>
          </a:prstGeom>
          <a:noFill/>
          <a:ln cap="flat" cmpd="sng" w="9525">
            <a:solidFill>
              <a:srgbClr val="C2C2C2"/>
            </a:solidFill>
            <a:prstDash val="solid"/>
            <a:round/>
            <a:headEnd len="sm" w="sm" type="none"/>
            <a:tailEnd len="sm" w="sm" type="none"/>
          </a:ln>
        </p:spPr>
      </p:cxnSp>
      <p:cxnSp>
        <p:nvCxnSpPr>
          <p:cNvPr id="592" name="Google Shape;592;g8caa040207_0_1197"/>
          <p:cNvCxnSpPr>
            <a:stCxn id="590" idx="6"/>
            <a:endCxn id="593" idx="2"/>
          </p:cNvCxnSpPr>
          <p:nvPr/>
        </p:nvCxnSpPr>
        <p:spPr>
          <a:xfrm flipH="1" rot="10800000">
            <a:off x="2948133" y="2401150"/>
            <a:ext cx="702000" cy="936000"/>
          </a:xfrm>
          <a:prstGeom prst="bentConnector3">
            <a:avLst>
              <a:gd fmla="val 49994" name="adj1"/>
            </a:avLst>
          </a:prstGeom>
          <a:noFill/>
          <a:ln cap="flat" cmpd="sng" w="9525">
            <a:solidFill>
              <a:srgbClr val="C2C2C2"/>
            </a:solidFill>
            <a:prstDash val="solid"/>
            <a:round/>
            <a:headEnd len="sm" w="sm" type="none"/>
            <a:tailEnd len="sm" w="sm" type="none"/>
          </a:ln>
        </p:spPr>
      </p:cxnSp>
      <p:cxnSp>
        <p:nvCxnSpPr>
          <p:cNvPr id="594" name="Google Shape;594;g8caa040207_0_1197"/>
          <p:cNvCxnSpPr>
            <a:stCxn id="595" idx="3"/>
            <a:endCxn id="596" idx="2"/>
          </p:cNvCxnSpPr>
          <p:nvPr/>
        </p:nvCxnSpPr>
        <p:spPr>
          <a:xfrm flipH="1" rot="10800000">
            <a:off x="5006350" y="1960150"/>
            <a:ext cx="586200" cy="4410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597" name="Google Shape;597;g8caa040207_0_1197"/>
          <p:cNvGrpSpPr/>
          <p:nvPr/>
        </p:nvGrpSpPr>
        <p:grpSpPr>
          <a:xfrm>
            <a:off x="5592550" y="1800550"/>
            <a:ext cx="1356300" cy="319200"/>
            <a:chOff x="5592550" y="1018950"/>
            <a:chExt cx="1356300" cy="319200"/>
          </a:xfrm>
        </p:grpSpPr>
        <p:sp>
          <p:nvSpPr>
            <p:cNvPr id="598" name="Google Shape;598;g8caa040207_0_1197"/>
            <p:cNvSpPr/>
            <p:nvPr/>
          </p:nvSpPr>
          <p:spPr>
            <a:xfrm>
              <a:off x="5766550" y="10189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 Engineering</a:t>
              </a:r>
              <a:endParaRPr b="0" i="0" sz="1100" u="none" cap="none" strike="noStrike">
                <a:solidFill>
                  <a:srgbClr val="434343"/>
                </a:solidFill>
                <a:latin typeface="DM Sans Medium"/>
                <a:ea typeface="DM Sans Medium"/>
                <a:cs typeface="DM Sans Medium"/>
                <a:sym typeface="DM Sans Medium"/>
              </a:endParaRPr>
            </a:p>
          </p:txBody>
        </p:sp>
        <p:sp>
          <p:nvSpPr>
            <p:cNvPr id="596" name="Google Shape;596;g8caa040207_0_1197"/>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DM Sans Medium"/>
                <a:ea typeface="DM Sans Medium"/>
                <a:cs typeface="DM Sans Medium"/>
                <a:sym typeface="DM Sans Medium"/>
              </a:endParaRPr>
            </a:p>
          </p:txBody>
        </p:sp>
      </p:grpSp>
      <p:grpSp>
        <p:nvGrpSpPr>
          <p:cNvPr id="599" name="Google Shape;599;g8caa040207_0_1197"/>
          <p:cNvGrpSpPr/>
          <p:nvPr/>
        </p:nvGrpSpPr>
        <p:grpSpPr>
          <a:xfrm>
            <a:off x="3650050" y="2241550"/>
            <a:ext cx="1356300" cy="319200"/>
            <a:chOff x="3650050" y="1476150"/>
            <a:chExt cx="1356300" cy="319200"/>
          </a:xfrm>
        </p:grpSpPr>
        <p:sp>
          <p:nvSpPr>
            <p:cNvPr id="595" name="Google Shape;595;g8caa040207_0_1197"/>
            <p:cNvSpPr/>
            <p:nvPr/>
          </p:nvSpPr>
          <p:spPr>
            <a:xfrm>
              <a:off x="38240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Product</a:t>
              </a:r>
              <a:endParaRPr b="0" i="0" sz="1100" u="none" cap="none" strike="noStrike">
                <a:solidFill>
                  <a:srgbClr val="434343"/>
                </a:solidFill>
                <a:latin typeface="DM Sans Medium"/>
                <a:ea typeface="DM Sans Medium"/>
                <a:cs typeface="DM Sans Medium"/>
                <a:sym typeface="DM Sans Medium"/>
              </a:endParaRPr>
            </a:p>
          </p:txBody>
        </p:sp>
        <p:sp>
          <p:nvSpPr>
            <p:cNvPr id="593" name="Google Shape;593;g8caa040207_0_1197"/>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DM Sans Medium"/>
                <a:ea typeface="DM Sans Medium"/>
                <a:cs typeface="DM Sans Medium"/>
                <a:sym typeface="DM Sans Medium"/>
              </a:endParaRPr>
            </a:p>
          </p:txBody>
        </p:sp>
      </p:grpSp>
      <p:grpSp>
        <p:nvGrpSpPr>
          <p:cNvPr id="600" name="Google Shape;600;g8caa040207_0_1197"/>
          <p:cNvGrpSpPr/>
          <p:nvPr/>
        </p:nvGrpSpPr>
        <p:grpSpPr>
          <a:xfrm>
            <a:off x="1289291" y="3177550"/>
            <a:ext cx="1658842" cy="319200"/>
            <a:chOff x="1596750" y="2412150"/>
            <a:chExt cx="1362275" cy="319200"/>
          </a:xfrm>
        </p:grpSpPr>
        <p:sp>
          <p:nvSpPr>
            <p:cNvPr id="601" name="Google Shape;601;g8caa040207_0_1197"/>
            <p:cNvSpPr/>
            <p:nvPr/>
          </p:nvSpPr>
          <p:spPr>
            <a:xfrm>
              <a:off x="1596750" y="2412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Platform Strategy</a:t>
              </a:r>
              <a:endParaRPr b="0" i="0" sz="1100" u="none" cap="none" strike="noStrike">
                <a:solidFill>
                  <a:srgbClr val="434343"/>
                </a:solidFill>
                <a:latin typeface="DM Sans Medium"/>
                <a:ea typeface="DM Sans Medium"/>
                <a:cs typeface="DM Sans Medium"/>
                <a:sym typeface="DM Sans Medium"/>
              </a:endParaRPr>
            </a:p>
          </p:txBody>
        </p:sp>
        <p:sp>
          <p:nvSpPr>
            <p:cNvPr id="590" name="Google Shape;590;g8caa040207_0_1197"/>
            <p:cNvSpPr/>
            <p:nvPr/>
          </p:nvSpPr>
          <p:spPr>
            <a:xfrm>
              <a:off x="278502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DM Sans Medium"/>
                <a:ea typeface="DM Sans Medium"/>
                <a:cs typeface="DM Sans Medium"/>
                <a:sym typeface="DM Sans Medium"/>
              </a:endParaRPr>
            </a:p>
          </p:txBody>
        </p:sp>
      </p:grpSp>
      <p:grpSp>
        <p:nvGrpSpPr>
          <p:cNvPr id="602" name="Google Shape;602;g8caa040207_0_1197"/>
          <p:cNvGrpSpPr/>
          <p:nvPr/>
        </p:nvGrpSpPr>
        <p:grpSpPr>
          <a:xfrm>
            <a:off x="3650050" y="4104075"/>
            <a:ext cx="1356300" cy="319200"/>
            <a:chOff x="3650050" y="3348150"/>
            <a:chExt cx="1356300" cy="319200"/>
          </a:xfrm>
        </p:grpSpPr>
        <p:sp>
          <p:nvSpPr>
            <p:cNvPr id="603" name="Google Shape;603;g8caa040207_0_1197"/>
            <p:cNvSpPr/>
            <p:nvPr/>
          </p:nvSpPr>
          <p:spPr>
            <a:xfrm>
              <a:off x="38240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Data &amp; Data Analysis</a:t>
              </a:r>
              <a:endParaRPr b="0" i="0" sz="1100" u="none" cap="none" strike="noStrike">
                <a:solidFill>
                  <a:srgbClr val="434343"/>
                </a:solidFill>
                <a:latin typeface="DM Sans Medium"/>
                <a:ea typeface="DM Sans Medium"/>
                <a:cs typeface="DM Sans Medium"/>
                <a:sym typeface="DM Sans Medium"/>
              </a:endParaRPr>
            </a:p>
          </p:txBody>
        </p:sp>
        <p:sp>
          <p:nvSpPr>
            <p:cNvPr id="591" name="Google Shape;591;g8caa040207_0_1197"/>
            <p:cNvSpPr/>
            <p:nvPr/>
          </p:nvSpPr>
          <p:spPr>
            <a:xfrm>
              <a:off x="3650050" y="3420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DM Sans Medium"/>
                <a:ea typeface="DM Sans Medium"/>
                <a:cs typeface="DM Sans Medium"/>
                <a:sym typeface="DM Sans Medium"/>
              </a:endParaRPr>
            </a:p>
          </p:txBody>
        </p:sp>
      </p:grpSp>
      <p:grpSp>
        <p:nvGrpSpPr>
          <p:cNvPr id="604" name="Google Shape;604;g8caa040207_0_1197"/>
          <p:cNvGrpSpPr/>
          <p:nvPr/>
        </p:nvGrpSpPr>
        <p:grpSpPr>
          <a:xfrm>
            <a:off x="5592760" y="2832100"/>
            <a:ext cx="1515801" cy="319200"/>
            <a:chOff x="5592550" y="1933350"/>
            <a:chExt cx="1356300" cy="319200"/>
          </a:xfrm>
        </p:grpSpPr>
        <p:sp>
          <p:nvSpPr>
            <p:cNvPr id="605" name="Google Shape;605;g8caa040207_0_1197"/>
            <p:cNvSpPr/>
            <p:nvPr/>
          </p:nvSpPr>
          <p:spPr>
            <a:xfrm>
              <a:off x="5766550" y="1933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Product design</a:t>
              </a:r>
              <a:endParaRPr b="0" i="0" sz="1100" u="none" cap="none" strike="noStrike">
                <a:solidFill>
                  <a:srgbClr val="434343"/>
                </a:solidFill>
                <a:latin typeface="DM Sans Medium"/>
                <a:ea typeface="DM Sans Medium"/>
                <a:cs typeface="DM Sans Medium"/>
                <a:sym typeface="DM Sans Medium"/>
              </a:endParaRPr>
            </a:p>
          </p:txBody>
        </p:sp>
        <p:sp>
          <p:nvSpPr>
            <p:cNvPr id="606" name="Google Shape;606;g8caa040207_0_1197"/>
            <p:cNvSpPr/>
            <p:nvPr/>
          </p:nvSpPr>
          <p:spPr>
            <a:xfrm>
              <a:off x="5592550" y="19912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DM Sans Medium"/>
                <a:ea typeface="DM Sans Medium"/>
                <a:cs typeface="DM Sans Medium"/>
                <a:sym typeface="DM Sans Medium"/>
              </a:endParaRPr>
            </a:p>
          </p:txBody>
        </p:sp>
      </p:grpSp>
      <p:cxnSp>
        <p:nvCxnSpPr>
          <p:cNvPr id="607" name="Google Shape;607;g8caa040207_0_1197"/>
          <p:cNvCxnSpPr>
            <a:stCxn id="606" idx="2"/>
            <a:endCxn id="595" idx="3"/>
          </p:cNvCxnSpPr>
          <p:nvPr/>
        </p:nvCxnSpPr>
        <p:spPr>
          <a:xfrm rot="10800000">
            <a:off x="5006260" y="2401000"/>
            <a:ext cx="586500" cy="576000"/>
          </a:xfrm>
          <a:prstGeom prst="bentConnector3">
            <a:avLst>
              <a:gd fmla="val 49992" name="adj1"/>
            </a:avLst>
          </a:prstGeom>
          <a:noFill/>
          <a:ln cap="flat" cmpd="sng" w="9525">
            <a:solidFill>
              <a:srgbClr val="B7B7B7"/>
            </a:solidFill>
            <a:prstDash val="solid"/>
            <a:round/>
            <a:headEnd len="sm" w="sm" type="none"/>
            <a:tailEnd len="sm" w="sm" type="none"/>
          </a:ln>
        </p:spPr>
      </p:cxnSp>
      <p:grpSp>
        <p:nvGrpSpPr>
          <p:cNvPr id="608" name="Google Shape;608;g8caa040207_0_1197"/>
          <p:cNvGrpSpPr/>
          <p:nvPr/>
        </p:nvGrpSpPr>
        <p:grpSpPr>
          <a:xfrm>
            <a:off x="917875" y="1893346"/>
            <a:ext cx="1265400" cy="895929"/>
            <a:chOff x="917875" y="1051221"/>
            <a:chExt cx="1265400" cy="895929"/>
          </a:xfrm>
        </p:grpSpPr>
        <p:pic>
          <p:nvPicPr>
            <p:cNvPr id="609" name="Google Shape;609;g8caa040207_0_1197"/>
            <p:cNvPicPr preferRelativeResize="0"/>
            <p:nvPr/>
          </p:nvPicPr>
          <p:blipFill rotWithShape="1">
            <a:blip r:embed="rId3">
              <a:alphaModFix/>
            </a:blip>
            <a:srcRect b="0" l="0" r="0" t="0"/>
            <a:stretch/>
          </p:blipFill>
          <p:spPr>
            <a:xfrm>
              <a:off x="1029974" y="1051221"/>
              <a:ext cx="637100" cy="685350"/>
            </a:xfrm>
            <a:prstGeom prst="rect">
              <a:avLst/>
            </a:prstGeom>
            <a:noFill/>
            <a:ln>
              <a:noFill/>
            </a:ln>
          </p:spPr>
        </p:pic>
        <p:sp>
          <p:nvSpPr>
            <p:cNvPr id="610" name="Google Shape;610;g8caa040207_0_1197"/>
            <p:cNvSpPr txBox="1"/>
            <p:nvPr/>
          </p:nvSpPr>
          <p:spPr>
            <a:xfrm>
              <a:off x="917875" y="1629150"/>
              <a:ext cx="12654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Tech Manager</a:t>
              </a:r>
              <a:endParaRPr b="0" i="0" sz="1100" u="none" cap="none" strike="noStrike">
                <a:solidFill>
                  <a:srgbClr val="434343"/>
                </a:solidFill>
                <a:latin typeface="DM Sans Medium"/>
                <a:ea typeface="DM Sans Medium"/>
                <a:cs typeface="DM Sans Medium"/>
                <a:sym typeface="DM Sans Medium"/>
              </a:endParaRPr>
            </a:p>
          </p:txBody>
        </p:sp>
      </p:grpSp>
      <p:sp>
        <p:nvSpPr>
          <p:cNvPr id="611" name="Google Shape;611;g8caa040207_0_1197"/>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Technology team structure</a:t>
            </a:r>
            <a:endParaRPr b="1" i="0" sz="2800" u="none" cap="none" strike="noStrike">
              <a:solidFill>
                <a:srgbClr val="434343"/>
              </a:solidFill>
              <a:latin typeface="DM Sans"/>
              <a:ea typeface="DM Sans"/>
              <a:cs typeface="DM Sans"/>
              <a:sym typeface="DM Sans"/>
            </a:endParaRPr>
          </a:p>
        </p:txBody>
      </p:sp>
      <p:grpSp>
        <p:nvGrpSpPr>
          <p:cNvPr id="612" name="Google Shape;612;g8caa040207_0_1197"/>
          <p:cNvGrpSpPr/>
          <p:nvPr/>
        </p:nvGrpSpPr>
        <p:grpSpPr>
          <a:xfrm>
            <a:off x="7815470" y="292469"/>
            <a:ext cx="1468635" cy="1470647"/>
            <a:chOff x="2675581" y="676587"/>
            <a:chExt cx="3793942" cy="3790328"/>
          </a:xfrm>
        </p:grpSpPr>
        <p:sp>
          <p:nvSpPr>
            <p:cNvPr id="613" name="Google Shape;613;g8caa040207_0_1197"/>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8caa040207_0_1197"/>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8caa040207_0_1197"/>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8caa040207_0_1197"/>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7" name="Google Shape;617;g8caa040207_0_1197"/>
            <p:cNvGrpSpPr/>
            <p:nvPr/>
          </p:nvGrpSpPr>
          <p:grpSpPr>
            <a:xfrm rot="5400000">
              <a:off x="5379665" y="2278952"/>
              <a:ext cx="585000" cy="585471"/>
              <a:chOff x="1967628" y="812211"/>
              <a:chExt cx="588000" cy="588000"/>
            </a:xfrm>
          </p:grpSpPr>
          <p:sp>
            <p:nvSpPr>
              <p:cNvPr id="618" name="Google Shape;618;g8caa040207_0_1197"/>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8caa040207_0_1197"/>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 name="Google Shape;620;g8caa040207_0_1197"/>
            <p:cNvGrpSpPr/>
            <p:nvPr/>
          </p:nvGrpSpPr>
          <p:grpSpPr>
            <a:xfrm rot="10800000">
              <a:off x="4280709" y="3378531"/>
              <a:ext cx="585000" cy="585471"/>
              <a:chOff x="1967628" y="812211"/>
              <a:chExt cx="588000" cy="588000"/>
            </a:xfrm>
          </p:grpSpPr>
          <p:sp>
            <p:nvSpPr>
              <p:cNvPr id="621" name="Google Shape;621;g8caa040207_0_1197"/>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8caa040207_0_1197"/>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3" name="Google Shape;623;g8caa040207_0_1197"/>
            <p:cNvGrpSpPr/>
            <p:nvPr/>
          </p:nvGrpSpPr>
          <p:grpSpPr>
            <a:xfrm rot="-5400000">
              <a:off x="3179921" y="2281479"/>
              <a:ext cx="585000" cy="585471"/>
              <a:chOff x="1967628" y="812211"/>
              <a:chExt cx="588000" cy="588000"/>
            </a:xfrm>
          </p:grpSpPr>
          <p:sp>
            <p:nvSpPr>
              <p:cNvPr id="624" name="Google Shape;624;g8caa040207_0_1197"/>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8caa040207_0_1197"/>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6" name="Google Shape;626;g8caa040207_0_1197"/>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sp>
          <p:nvSpPr>
            <p:cNvPr id="627" name="Google Shape;627;g8caa040207_0_1197"/>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nvGrpSpPr>
            <p:cNvPr id="628" name="Google Shape;628;g8caa040207_0_1197"/>
            <p:cNvGrpSpPr/>
            <p:nvPr/>
          </p:nvGrpSpPr>
          <p:grpSpPr>
            <a:xfrm>
              <a:off x="4261689" y="1180926"/>
              <a:ext cx="585000" cy="585529"/>
              <a:chOff x="1967628" y="812211"/>
              <a:chExt cx="588000" cy="588000"/>
            </a:xfrm>
          </p:grpSpPr>
          <p:sp>
            <p:nvSpPr>
              <p:cNvPr id="629" name="Google Shape;629;g8caa040207_0_1197"/>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8caa040207_0_1197"/>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1" name="Google Shape;631;g8caa040207_0_1197"/>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grpSp>
        <p:nvGrpSpPr>
          <p:cNvPr id="632" name="Google Shape;632;g8caa040207_0_1197"/>
          <p:cNvGrpSpPr/>
          <p:nvPr/>
        </p:nvGrpSpPr>
        <p:grpSpPr>
          <a:xfrm>
            <a:off x="6233052" y="344275"/>
            <a:ext cx="1971104" cy="695731"/>
            <a:chOff x="-1371790" y="974953"/>
            <a:chExt cx="5058003" cy="1785300"/>
          </a:xfrm>
        </p:grpSpPr>
        <p:sp>
          <p:nvSpPr>
            <p:cNvPr id="633" name="Google Shape;633;g8caa040207_0_1197"/>
            <p:cNvSpPr txBox="1"/>
            <p:nvPr/>
          </p:nvSpPr>
          <p:spPr>
            <a:xfrm>
              <a:off x="-1371790" y="974953"/>
              <a:ext cx="4210500" cy="178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400" u="none" cap="none" strike="noStrike">
                  <a:solidFill>
                    <a:srgbClr val="00966B"/>
                  </a:solidFill>
                  <a:latin typeface="DM Sans"/>
                  <a:ea typeface="DM Sans"/>
                  <a:cs typeface="DM Sans"/>
                  <a:sym typeface="DM Sans"/>
                </a:rPr>
                <a:t>         Technology </a:t>
              </a:r>
              <a:endParaRPr b="0" i="0" sz="700" u="none" cap="none" strike="noStrike">
                <a:solidFill>
                  <a:srgbClr val="434343"/>
                </a:solidFill>
                <a:latin typeface="DM Sans"/>
                <a:ea typeface="DM Sans"/>
                <a:cs typeface="DM Sans"/>
                <a:sym typeface="DM Sans"/>
              </a:endParaRPr>
            </a:p>
          </p:txBody>
        </p:sp>
        <p:cxnSp>
          <p:nvCxnSpPr>
            <p:cNvPr id="634" name="Google Shape;634;g8caa040207_0_1197"/>
            <p:cNvCxnSpPr/>
            <p:nvPr/>
          </p:nvCxnSpPr>
          <p:spPr>
            <a:xfrm rot="10800000">
              <a:off x="2641913" y="1831625"/>
              <a:ext cx="1044300" cy="0"/>
            </a:xfrm>
            <a:prstGeom prst="straightConnector1">
              <a:avLst/>
            </a:prstGeom>
            <a:noFill/>
            <a:ln cap="flat" cmpd="sng" w="9525">
              <a:solidFill>
                <a:srgbClr val="1F887E"/>
              </a:solidFill>
              <a:prstDash val="solid"/>
              <a:round/>
              <a:headEnd len="sm" w="sm" type="none"/>
              <a:tailEnd len="med" w="med" type="oval"/>
            </a:ln>
          </p:spPr>
        </p:cxnSp>
      </p:grpSp>
      <p:sp>
        <p:nvSpPr>
          <p:cNvPr id="635" name="Google Shape;635;g8caa040207_0_1197"/>
          <p:cNvSpPr txBox="1"/>
          <p:nvPr/>
        </p:nvSpPr>
        <p:spPr>
          <a:xfrm>
            <a:off x="8266170" y="867944"/>
            <a:ext cx="562500" cy="31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600" u="none" cap="none" strike="noStrike">
                <a:solidFill>
                  <a:srgbClr val="434343"/>
                </a:solidFill>
                <a:latin typeface="DM Sans"/>
                <a:ea typeface="DM Sans"/>
                <a:cs typeface="DM Sans"/>
                <a:sym typeface="DM Sans"/>
              </a:rPr>
              <a:t>Keeping people safe during crisis</a:t>
            </a:r>
            <a:endParaRPr b="1" i="0" sz="600" u="none" cap="none" strike="noStrike">
              <a:solidFill>
                <a:srgbClr val="434343"/>
              </a:solidFill>
              <a:latin typeface="DM Sans"/>
              <a:ea typeface="DM Sans"/>
              <a:cs typeface="DM Sans"/>
              <a:sym typeface="DM Sans"/>
            </a:endParaRPr>
          </a:p>
        </p:txBody>
      </p:sp>
      <p:sp>
        <p:nvSpPr>
          <p:cNvPr id="636" name="Google Shape;636;g8caa040207_0_1197"/>
          <p:cNvSpPr txBox="1"/>
          <p:nvPr/>
        </p:nvSpPr>
        <p:spPr>
          <a:xfrm>
            <a:off x="5479250" y="3411100"/>
            <a:ext cx="2162100" cy="16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8caa040207_0_1236"/>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Tech team </a:t>
            </a:r>
            <a:endParaRPr b="1" i="0" sz="2800" u="none" cap="none" strike="noStrike">
              <a:solidFill>
                <a:srgbClr val="434343"/>
              </a:solidFill>
              <a:latin typeface="DM Sans"/>
              <a:ea typeface="DM Sans"/>
              <a:cs typeface="DM Sans"/>
              <a:sym typeface="DM Sans"/>
            </a:endParaRPr>
          </a:p>
        </p:txBody>
      </p:sp>
      <p:grpSp>
        <p:nvGrpSpPr>
          <p:cNvPr id="642" name="Google Shape;642;g8caa040207_0_1236"/>
          <p:cNvGrpSpPr/>
          <p:nvPr/>
        </p:nvGrpSpPr>
        <p:grpSpPr>
          <a:xfrm>
            <a:off x="7815470" y="292469"/>
            <a:ext cx="1468635" cy="1470647"/>
            <a:chOff x="2675581" y="676587"/>
            <a:chExt cx="3793942" cy="3790328"/>
          </a:xfrm>
        </p:grpSpPr>
        <p:sp>
          <p:nvSpPr>
            <p:cNvPr id="643" name="Google Shape;643;g8caa040207_0_1236"/>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8caa040207_0_1236"/>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8caa040207_0_1236"/>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8caa040207_0_1236"/>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7" name="Google Shape;647;g8caa040207_0_1236"/>
            <p:cNvGrpSpPr/>
            <p:nvPr/>
          </p:nvGrpSpPr>
          <p:grpSpPr>
            <a:xfrm rot="5400000">
              <a:off x="5379665" y="2278952"/>
              <a:ext cx="585000" cy="585471"/>
              <a:chOff x="1967628" y="812211"/>
              <a:chExt cx="588000" cy="588000"/>
            </a:xfrm>
          </p:grpSpPr>
          <p:sp>
            <p:nvSpPr>
              <p:cNvPr id="648" name="Google Shape;648;g8caa040207_0_1236"/>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g8caa040207_0_1236"/>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 name="Google Shape;650;g8caa040207_0_1236"/>
            <p:cNvGrpSpPr/>
            <p:nvPr/>
          </p:nvGrpSpPr>
          <p:grpSpPr>
            <a:xfrm rot="10800000">
              <a:off x="4280709" y="3378531"/>
              <a:ext cx="585000" cy="585471"/>
              <a:chOff x="1967628" y="812211"/>
              <a:chExt cx="588000" cy="588000"/>
            </a:xfrm>
          </p:grpSpPr>
          <p:sp>
            <p:nvSpPr>
              <p:cNvPr id="651" name="Google Shape;651;g8caa040207_0_1236"/>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8caa040207_0_1236"/>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 name="Google Shape;653;g8caa040207_0_1236"/>
            <p:cNvGrpSpPr/>
            <p:nvPr/>
          </p:nvGrpSpPr>
          <p:grpSpPr>
            <a:xfrm rot="-5400000">
              <a:off x="3179921" y="2281479"/>
              <a:ext cx="585000" cy="585471"/>
              <a:chOff x="1967628" y="812211"/>
              <a:chExt cx="588000" cy="588000"/>
            </a:xfrm>
          </p:grpSpPr>
          <p:sp>
            <p:nvSpPr>
              <p:cNvPr id="654" name="Google Shape;654;g8caa040207_0_1236"/>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8caa040207_0_1236"/>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6" name="Google Shape;656;g8caa040207_0_1236"/>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sp>
          <p:nvSpPr>
            <p:cNvPr id="657" name="Google Shape;657;g8caa040207_0_1236"/>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nvGrpSpPr>
            <p:cNvPr id="658" name="Google Shape;658;g8caa040207_0_1236"/>
            <p:cNvGrpSpPr/>
            <p:nvPr/>
          </p:nvGrpSpPr>
          <p:grpSpPr>
            <a:xfrm>
              <a:off x="4261689" y="1180926"/>
              <a:ext cx="585000" cy="585529"/>
              <a:chOff x="1967628" y="812211"/>
              <a:chExt cx="588000" cy="588000"/>
            </a:xfrm>
          </p:grpSpPr>
          <p:sp>
            <p:nvSpPr>
              <p:cNvPr id="659" name="Google Shape;659;g8caa040207_0_1236"/>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8caa040207_0_1236"/>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1" name="Google Shape;661;g8caa040207_0_1236"/>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sp>
        <p:nvSpPr>
          <p:cNvPr id="662" name="Google Shape;662;g8caa040207_0_1236"/>
          <p:cNvSpPr txBox="1"/>
          <p:nvPr/>
        </p:nvSpPr>
        <p:spPr>
          <a:xfrm>
            <a:off x="8266170" y="867944"/>
            <a:ext cx="562500" cy="31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600" u="none" cap="none" strike="noStrike">
                <a:solidFill>
                  <a:srgbClr val="434343"/>
                </a:solidFill>
                <a:latin typeface="DM Sans"/>
                <a:ea typeface="DM Sans"/>
                <a:cs typeface="DM Sans"/>
                <a:sym typeface="DM Sans"/>
              </a:rPr>
              <a:t>Keeping people safe during crisis</a:t>
            </a:r>
            <a:endParaRPr b="1" i="0" sz="600" u="none" cap="none" strike="noStrike">
              <a:solidFill>
                <a:srgbClr val="434343"/>
              </a:solidFill>
              <a:latin typeface="DM Sans"/>
              <a:ea typeface="DM Sans"/>
              <a:cs typeface="DM Sans"/>
              <a:sym typeface="DM Sans"/>
            </a:endParaRPr>
          </a:p>
        </p:txBody>
      </p:sp>
      <p:sp>
        <p:nvSpPr>
          <p:cNvPr id="663" name="Google Shape;663;g8caa040207_0_1236"/>
          <p:cNvSpPr txBox="1"/>
          <p:nvPr>
            <p:ph idx="1" type="body"/>
          </p:nvPr>
        </p:nvSpPr>
        <p:spPr>
          <a:xfrm>
            <a:off x="460950" y="1199250"/>
            <a:ext cx="8222100" cy="371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Purpose </a:t>
            </a:r>
            <a:endParaRPr b="1"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Continuously improve the open source platform that surfaces demand and supports supply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Replicable and extendable platform that can be part of a rapid response system for crisis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Data and reporting capabilities that generates actionable insight</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Measures of success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Usability and stability of the platform</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Ease of replication</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Dwell time &amp; bounce</a:t>
            </a:r>
            <a:endParaRPr b="0" i="0" sz="1600" u="none" cap="none" strike="noStrike">
              <a:solidFill>
                <a:srgbClr val="434343"/>
              </a:solidFill>
              <a:latin typeface="DM Sans"/>
              <a:ea typeface="DM Sans"/>
              <a:cs typeface="DM Sans"/>
              <a:sym typeface="DM Sans"/>
            </a:endParaRPr>
          </a:p>
        </p:txBody>
      </p:sp>
      <p:grpSp>
        <p:nvGrpSpPr>
          <p:cNvPr id="664" name="Google Shape;664;g8caa040207_0_1236"/>
          <p:cNvGrpSpPr/>
          <p:nvPr/>
        </p:nvGrpSpPr>
        <p:grpSpPr>
          <a:xfrm>
            <a:off x="6499873" y="420475"/>
            <a:ext cx="1704282" cy="502596"/>
            <a:chOff x="-687106" y="1170489"/>
            <a:chExt cx="4373319" cy="1289700"/>
          </a:xfrm>
        </p:grpSpPr>
        <p:sp>
          <p:nvSpPr>
            <p:cNvPr id="665" name="Google Shape;665;g8caa040207_0_1236"/>
            <p:cNvSpPr txBox="1"/>
            <p:nvPr/>
          </p:nvSpPr>
          <p:spPr>
            <a:xfrm>
              <a:off x="-687106" y="1170489"/>
              <a:ext cx="31347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400" u="none" cap="none" strike="noStrike">
                  <a:solidFill>
                    <a:srgbClr val="00966B"/>
                  </a:solidFill>
                  <a:latin typeface="DM Sans"/>
                  <a:ea typeface="DM Sans"/>
                  <a:cs typeface="DM Sans"/>
                  <a:sym typeface="DM Sans"/>
                </a:rPr>
                <a:t>Technology</a:t>
              </a:r>
              <a:endParaRPr b="0" i="0" sz="1400" u="none" cap="none" strike="noStrike">
                <a:solidFill>
                  <a:srgbClr val="434343"/>
                </a:solidFill>
                <a:latin typeface="DM Sans"/>
                <a:ea typeface="DM Sans"/>
                <a:cs typeface="DM Sans"/>
                <a:sym typeface="DM Sans"/>
              </a:endParaRPr>
            </a:p>
          </p:txBody>
        </p:sp>
        <p:cxnSp>
          <p:nvCxnSpPr>
            <p:cNvPr id="666" name="Google Shape;666;g8caa040207_0_1236"/>
            <p:cNvCxnSpPr/>
            <p:nvPr/>
          </p:nvCxnSpPr>
          <p:spPr>
            <a:xfrm rot="10800000">
              <a:off x="2641913" y="1831625"/>
              <a:ext cx="1044300" cy="0"/>
            </a:xfrm>
            <a:prstGeom prst="straightConnector1">
              <a:avLst/>
            </a:prstGeom>
            <a:noFill/>
            <a:ln cap="flat" cmpd="sng" w="9525">
              <a:solidFill>
                <a:srgbClr val="1F887E"/>
              </a:solidFill>
              <a:prstDash val="solid"/>
              <a:round/>
              <a:headEnd len="sm" w="sm" type="none"/>
              <a:tailEnd len="med" w="med" type="oval"/>
            </a:ln>
          </p:spPr>
        </p:cxnSp>
      </p:grpSp>
      <p:sp>
        <p:nvSpPr>
          <p:cNvPr id="667" name="Google Shape;667;g8caa040207_0_1236"/>
          <p:cNvSpPr/>
          <p:nvPr/>
        </p:nvSpPr>
        <p:spPr>
          <a:xfrm>
            <a:off x="5492675" y="2889300"/>
            <a:ext cx="3505200" cy="21018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1" lang="en" sz="1300" u="none" cap="none" strike="noStrike">
                <a:solidFill>
                  <a:schemeClr val="dk1"/>
                </a:solidFill>
                <a:latin typeface="Arial"/>
                <a:ea typeface="Arial"/>
                <a:cs typeface="Arial"/>
                <a:sym typeface="Arial"/>
              </a:rPr>
              <a:t>You will need: </a:t>
            </a:r>
            <a:endParaRPr b="1" i="1" sz="1300" u="none" cap="none" strike="noStrike">
              <a:solidFill>
                <a:schemeClr val="dk1"/>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A team of 1-2 people who can pick up the open-source code and manage the platform and 1-2 people who can run analyses and produce dataviz and reporting to tell the story from the data collected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cxnSp>
        <p:nvCxnSpPr>
          <p:cNvPr id="672" name="Google Shape;672;g8caa040207_0_3328"/>
          <p:cNvCxnSpPr>
            <a:stCxn id="673" idx="6"/>
            <a:endCxn id="674" idx="2"/>
          </p:cNvCxnSpPr>
          <p:nvPr/>
        </p:nvCxnSpPr>
        <p:spPr>
          <a:xfrm>
            <a:off x="2778303" y="3337150"/>
            <a:ext cx="871800" cy="926400"/>
          </a:xfrm>
          <a:prstGeom prst="bentConnector3">
            <a:avLst>
              <a:gd fmla="val 49997" name="adj1"/>
            </a:avLst>
          </a:prstGeom>
          <a:noFill/>
          <a:ln cap="flat" cmpd="sng" w="9525">
            <a:solidFill>
              <a:srgbClr val="C2C2C2"/>
            </a:solidFill>
            <a:prstDash val="solid"/>
            <a:round/>
            <a:headEnd len="sm" w="sm" type="none"/>
            <a:tailEnd len="sm" w="sm" type="none"/>
          </a:ln>
        </p:spPr>
      </p:cxnSp>
      <p:cxnSp>
        <p:nvCxnSpPr>
          <p:cNvPr id="675" name="Google Shape;675;g8caa040207_0_3328"/>
          <p:cNvCxnSpPr>
            <a:stCxn id="673" idx="6"/>
            <a:endCxn id="676" idx="2"/>
          </p:cNvCxnSpPr>
          <p:nvPr/>
        </p:nvCxnSpPr>
        <p:spPr>
          <a:xfrm flipH="1" rot="10800000">
            <a:off x="2778303" y="2401150"/>
            <a:ext cx="871800" cy="936000"/>
          </a:xfrm>
          <a:prstGeom prst="bentConnector3">
            <a:avLst>
              <a:gd fmla="val 49997" name="adj1"/>
            </a:avLst>
          </a:prstGeom>
          <a:noFill/>
          <a:ln cap="flat" cmpd="sng" w="9525">
            <a:solidFill>
              <a:srgbClr val="C2C2C2"/>
            </a:solidFill>
            <a:prstDash val="solid"/>
            <a:round/>
            <a:headEnd len="sm" w="sm" type="none"/>
            <a:tailEnd len="sm" w="sm" type="none"/>
          </a:ln>
        </p:spPr>
      </p:cxnSp>
      <p:cxnSp>
        <p:nvCxnSpPr>
          <p:cNvPr id="677" name="Google Shape;677;g8caa040207_0_3328"/>
          <p:cNvCxnSpPr>
            <a:stCxn id="678" idx="3"/>
            <a:endCxn id="679" idx="2"/>
          </p:cNvCxnSpPr>
          <p:nvPr/>
        </p:nvCxnSpPr>
        <p:spPr>
          <a:xfrm flipH="1" rot="10800000">
            <a:off x="5006350" y="1960150"/>
            <a:ext cx="586200" cy="4410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680" name="Google Shape;680;g8caa040207_0_3328"/>
          <p:cNvGrpSpPr/>
          <p:nvPr/>
        </p:nvGrpSpPr>
        <p:grpSpPr>
          <a:xfrm>
            <a:off x="5592550" y="1800550"/>
            <a:ext cx="1356300" cy="319200"/>
            <a:chOff x="5592550" y="1018950"/>
            <a:chExt cx="1356300" cy="319200"/>
          </a:xfrm>
        </p:grpSpPr>
        <p:sp>
          <p:nvSpPr>
            <p:cNvPr id="681" name="Google Shape;681;g8caa040207_0_3328"/>
            <p:cNvSpPr/>
            <p:nvPr/>
          </p:nvSpPr>
          <p:spPr>
            <a:xfrm>
              <a:off x="5766550" y="10189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Need raiser engagement</a:t>
              </a:r>
              <a:endParaRPr b="0" i="0" sz="1100" u="none" cap="none" strike="noStrike">
                <a:solidFill>
                  <a:srgbClr val="434343"/>
                </a:solidFill>
                <a:latin typeface="DM Sans Medium"/>
                <a:ea typeface="DM Sans Medium"/>
                <a:cs typeface="DM Sans Medium"/>
                <a:sym typeface="DM Sans Medium"/>
              </a:endParaRPr>
            </a:p>
          </p:txBody>
        </p:sp>
        <p:sp>
          <p:nvSpPr>
            <p:cNvPr id="679" name="Google Shape;679;g8caa040207_0_332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DM Sans Medium"/>
                <a:ea typeface="DM Sans Medium"/>
                <a:cs typeface="DM Sans Medium"/>
                <a:sym typeface="DM Sans Medium"/>
              </a:endParaRPr>
            </a:p>
          </p:txBody>
        </p:sp>
      </p:grpSp>
      <p:grpSp>
        <p:nvGrpSpPr>
          <p:cNvPr id="682" name="Google Shape;682;g8caa040207_0_3328"/>
          <p:cNvGrpSpPr/>
          <p:nvPr/>
        </p:nvGrpSpPr>
        <p:grpSpPr>
          <a:xfrm>
            <a:off x="3650050" y="2241550"/>
            <a:ext cx="1356300" cy="319200"/>
            <a:chOff x="3650050" y="1476150"/>
            <a:chExt cx="1356300" cy="319200"/>
          </a:xfrm>
        </p:grpSpPr>
        <p:sp>
          <p:nvSpPr>
            <p:cNvPr id="678" name="Google Shape;678;g8caa040207_0_3328"/>
            <p:cNvSpPr/>
            <p:nvPr/>
          </p:nvSpPr>
          <p:spPr>
            <a:xfrm>
              <a:off x="38240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Needs matching</a:t>
              </a:r>
              <a:endParaRPr b="0" i="0" sz="1100" u="none" cap="none" strike="noStrike">
                <a:solidFill>
                  <a:srgbClr val="434343"/>
                </a:solidFill>
                <a:latin typeface="DM Sans Medium"/>
                <a:ea typeface="DM Sans Medium"/>
                <a:cs typeface="DM Sans Medium"/>
                <a:sym typeface="DM Sans Medium"/>
              </a:endParaRPr>
            </a:p>
          </p:txBody>
        </p:sp>
        <p:sp>
          <p:nvSpPr>
            <p:cNvPr id="676" name="Google Shape;676;g8caa040207_0_3328"/>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DM Sans Medium"/>
                <a:ea typeface="DM Sans Medium"/>
                <a:cs typeface="DM Sans Medium"/>
                <a:sym typeface="DM Sans Medium"/>
              </a:endParaRPr>
            </a:p>
          </p:txBody>
        </p:sp>
      </p:grpSp>
      <p:grpSp>
        <p:nvGrpSpPr>
          <p:cNvPr id="683" name="Google Shape;683;g8caa040207_0_3328"/>
          <p:cNvGrpSpPr/>
          <p:nvPr/>
        </p:nvGrpSpPr>
        <p:grpSpPr>
          <a:xfrm>
            <a:off x="700152" y="3177550"/>
            <a:ext cx="2078151" cy="319200"/>
            <a:chOff x="1596750" y="2412150"/>
            <a:chExt cx="1362275" cy="319200"/>
          </a:xfrm>
        </p:grpSpPr>
        <p:sp>
          <p:nvSpPr>
            <p:cNvPr id="684" name="Google Shape;684;g8caa040207_0_3328"/>
            <p:cNvSpPr/>
            <p:nvPr/>
          </p:nvSpPr>
          <p:spPr>
            <a:xfrm>
              <a:off x="1596750" y="2412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Need matching </a:t>
              </a:r>
              <a:endParaRPr b="0" i="0" sz="1100" u="none" cap="none" strike="noStrike">
                <a:solidFill>
                  <a:srgbClr val="434343"/>
                </a:solidFill>
                <a:latin typeface="DM Sans Medium"/>
                <a:ea typeface="DM Sans Medium"/>
                <a:cs typeface="DM Sans Medium"/>
                <a:sym typeface="DM Sans Medium"/>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 &amp; supplier strategy</a:t>
              </a:r>
              <a:endParaRPr b="0" i="0" sz="1100" u="none" cap="none" strike="noStrike">
                <a:solidFill>
                  <a:srgbClr val="434343"/>
                </a:solidFill>
                <a:latin typeface="DM Sans Medium"/>
                <a:ea typeface="DM Sans Medium"/>
                <a:cs typeface="DM Sans Medium"/>
                <a:sym typeface="DM Sans Medium"/>
              </a:endParaRPr>
            </a:p>
          </p:txBody>
        </p:sp>
        <p:sp>
          <p:nvSpPr>
            <p:cNvPr id="673" name="Google Shape;673;g8caa040207_0_3328"/>
            <p:cNvSpPr/>
            <p:nvPr/>
          </p:nvSpPr>
          <p:spPr>
            <a:xfrm>
              <a:off x="278502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DM Sans Medium"/>
                <a:ea typeface="DM Sans Medium"/>
                <a:cs typeface="DM Sans Medium"/>
                <a:sym typeface="DM Sans Medium"/>
              </a:endParaRPr>
            </a:p>
          </p:txBody>
        </p:sp>
      </p:grpSp>
      <p:grpSp>
        <p:nvGrpSpPr>
          <p:cNvPr id="685" name="Google Shape;685;g8caa040207_0_3328"/>
          <p:cNvGrpSpPr/>
          <p:nvPr/>
        </p:nvGrpSpPr>
        <p:grpSpPr>
          <a:xfrm>
            <a:off x="3650050" y="4104075"/>
            <a:ext cx="1356300" cy="319200"/>
            <a:chOff x="3650050" y="3348150"/>
            <a:chExt cx="1356300" cy="319200"/>
          </a:xfrm>
        </p:grpSpPr>
        <p:sp>
          <p:nvSpPr>
            <p:cNvPr id="686" name="Google Shape;686;g8caa040207_0_3328"/>
            <p:cNvSpPr/>
            <p:nvPr/>
          </p:nvSpPr>
          <p:spPr>
            <a:xfrm>
              <a:off x="38240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434343"/>
                  </a:solidFill>
                  <a:latin typeface="DM Sans Medium"/>
                  <a:ea typeface="DM Sans Medium"/>
                  <a:cs typeface="DM Sans Medium"/>
                  <a:sym typeface="DM Sans Medium"/>
                </a:rPr>
                <a:t>Supplier QA</a:t>
              </a:r>
              <a:endParaRPr b="0" i="0" sz="1100" u="none" cap="none" strike="noStrike">
                <a:solidFill>
                  <a:srgbClr val="434343"/>
                </a:solidFill>
                <a:latin typeface="DM Sans Medium"/>
                <a:ea typeface="DM Sans Medium"/>
                <a:cs typeface="DM Sans Medium"/>
                <a:sym typeface="DM Sans Medium"/>
              </a:endParaRPr>
            </a:p>
          </p:txBody>
        </p:sp>
        <p:sp>
          <p:nvSpPr>
            <p:cNvPr id="674" name="Google Shape;674;g8caa040207_0_3328"/>
            <p:cNvSpPr/>
            <p:nvPr/>
          </p:nvSpPr>
          <p:spPr>
            <a:xfrm>
              <a:off x="3650050" y="3420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DM Sans Medium"/>
                <a:ea typeface="DM Sans Medium"/>
                <a:cs typeface="DM Sans Medium"/>
                <a:sym typeface="DM Sans Medium"/>
              </a:endParaRPr>
            </a:p>
          </p:txBody>
        </p:sp>
      </p:grpSp>
      <p:grpSp>
        <p:nvGrpSpPr>
          <p:cNvPr id="687" name="Google Shape;687;g8caa040207_0_3328"/>
          <p:cNvGrpSpPr/>
          <p:nvPr/>
        </p:nvGrpSpPr>
        <p:grpSpPr>
          <a:xfrm>
            <a:off x="5592760" y="2832100"/>
            <a:ext cx="1515801" cy="319200"/>
            <a:chOff x="5592550" y="1933350"/>
            <a:chExt cx="1356300" cy="319200"/>
          </a:xfrm>
        </p:grpSpPr>
        <p:sp>
          <p:nvSpPr>
            <p:cNvPr id="688" name="Google Shape;688;g8caa040207_0_3328"/>
            <p:cNvSpPr/>
            <p:nvPr/>
          </p:nvSpPr>
          <p:spPr>
            <a:xfrm>
              <a:off x="5766550" y="1933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Supplier engagement</a:t>
              </a:r>
              <a:endParaRPr b="0" i="0" sz="1100" u="none" cap="none" strike="noStrike">
                <a:solidFill>
                  <a:srgbClr val="434343"/>
                </a:solidFill>
                <a:latin typeface="DM Sans Medium"/>
                <a:ea typeface="DM Sans Medium"/>
                <a:cs typeface="DM Sans Medium"/>
                <a:sym typeface="DM Sans Medium"/>
              </a:endParaRPr>
            </a:p>
          </p:txBody>
        </p:sp>
        <p:sp>
          <p:nvSpPr>
            <p:cNvPr id="689" name="Google Shape;689;g8caa040207_0_3328"/>
            <p:cNvSpPr/>
            <p:nvPr/>
          </p:nvSpPr>
          <p:spPr>
            <a:xfrm>
              <a:off x="5592550" y="19912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DM Sans Medium"/>
                <a:ea typeface="DM Sans Medium"/>
                <a:cs typeface="DM Sans Medium"/>
                <a:sym typeface="DM Sans Medium"/>
              </a:endParaRPr>
            </a:p>
          </p:txBody>
        </p:sp>
      </p:grpSp>
      <p:cxnSp>
        <p:nvCxnSpPr>
          <p:cNvPr id="690" name="Google Shape;690;g8caa040207_0_3328"/>
          <p:cNvCxnSpPr>
            <a:stCxn id="689" idx="2"/>
            <a:endCxn id="678" idx="3"/>
          </p:cNvCxnSpPr>
          <p:nvPr/>
        </p:nvCxnSpPr>
        <p:spPr>
          <a:xfrm rot="10800000">
            <a:off x="5006260" y="2401000"/>
            <a:ext cx="586500" cy="576000"/>
          </a:xfrm>
          <a:prstGeom prst="bentConnector3">
            <a:avLst>
              <a:gd fmla="val 49992" name="adj1"/>
            </a:avLst>
          </a:prstGeom>
          <a:noFill/>
          <a:ln cap="flat" cmpd="sng" w="9525">
            <a:solidFill>
              <a:srgbClr val="B7B7B7"/>
            </a:solidFill>
            <a:prstDash val="solid"/>
            <a:round/>
            <a:headEnd len="sm" w="sm" type="none"/>
            <a:tailEnd len="sm" w="sm" type="none"/>
          </a:ln>
        </p:spPr>
      </p:cxnSp>
      <p:grpSp>
        <p:nvGrpSpPr>
          <p:cNvPr id="691" name="Google Shape;691;g8caa040207_0_3328"/>
          <p:cNvGrpSpPr/>
          <p:nvPr/>
        </p:nvGrpSpPr>
        <p:grpSpPr>
          <a:xfrm>
            <a:off x="994075" y="1893346"/>
            <a:ext cx="1265400" cy="895929"/>
            <a:chOff x="994075" y="1051221"/>
            <a:chExt cx="1265400" cy="895929"/>
          </a:xfrm>
        </p:grpSpPr>
        <p:pic>
          <p:nvPicPr>
            <p:cNvPr id="692" name="Google Shape;692;g8caa040207_0_3328"/>
            <p:cNvPicPr preferRelativeResize="0"/>
            <p:nvPr/>
          </p:nvPicPr>
          <p:blipFill rotWithShape="1">
            <a:blip r:embed="rId3">
              <a:alphaModFix/>
            </a:blip>
            <a:srcRect b="0" l="0" r="0" t="0"/>
            <a:stretch/>
          </p:blipFill>
          <p:spPr>
            <a:xfrm>
              <a:off x="1029974" y="1051221"/>
              <a:ext cx="637100" cy="685350"/>
            </a:xfrm>
            <a:prstGeom prst="rect">
              <a:avLst/>
            </a:prstGeom>
            <a:noFill/>
            <a:ln>
              <a:noFill/>
            </a:ln>
          </p:spPr>
        </p:pic>
        <p:sp>
          <p:nvSpPr>
            <p:cNvPr id="693" name="Google Shape;693;g8caa040207_0_3328"/>
            <p:cNvSpPr txBox="1"/>
            <p:nvPr/>
          </p:nvSpPr>
          <p:spPr>
            <a:xfrm>
              <a:off x="994075" y="1629150"/>
              <a:ext cx="12654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Manager </a:t>
              </a:r>
              <a:endParaRPr b="0" i="0" sz="1100" u="none" cap="none" strike="noStrike">
                <a:solidFill>
                  <a:srgbClr val="434343"/>
                </a:solidFill>
                <a:latin typeface="DM Sans Medium"/>
                <a:ea typeface="DM Sans Medium"/>
                <a:cs typeface="DM Sans Medium"/>
                <a:sym typeface="DM Sans Medium"/>
              </a:endParaRPr>
            </a:p>
          </p:txBody>
        </p:sp>
      </p:grpSp>
      <p:sp>
        <p:nvSpPr>
          <p:cNvPr id="694" name="Google Shape;694;g8caa040207_0_3328"/>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Needs matching - team structure </a:t>
            </a:r>
            <a:endParaRPr b="1" i="0" sz="2800" u="none" cap="none" strike="noStrike">
              <a:solidFill>
                <a:srgbClr val="434343"/>
              </a:solidFill>
              <a:latin typeface="DM Sans"/>
              <a:ea typeface="DM Sans"/>
              <a:cs typeface="DM Sans"/>
              <a:sym typeface="DM Sans"/>
            </a:endParaRPr>
          </a:p>
        </p:txBody>
      </p:sp>
      <p:grpSp>
        <p:nvGrpSpPr>
          <p:cNvPr id="695" name="Google Shape;695;g8caa040207_0_3328"/>
          <p:cNvGrpSpPr/>
          <p:nvPr/>
        </p:nvGrpSpPr>
        <p:grpSpPr>
          <a:xfrm>
            <a:off x="7815470" y="292469"/>
            <a:ext cx="1468635" cy="1470647"/>
            <a:chOff x="2675581" y="676587"/>
            <a:chExt cx="3793942" cy="3790328"/>
          </a:xfrm>
        </p:grpSpPr>
        <p:sp>
          <p:nvSpPr>
            <p:cNvPr id="696" name="Google Shape;696;g8caa040207_0_3328"/>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8caa040207_0_3328"/>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8caa040207_0_3328"/>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8caa040207_0_3328"/>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0" name="Google Shape;700;g8caa040207_0_3328"/>
            <p:cNvGrpSpPr/>
            <p:nvPr/>
          </p:nvGrpSpPr>
          <p:grpSpPr>
            <a:xfrm rot="5400000">
              <a:off x="5379665" y="2278952"/>
              <a:ext cx="585000" cy="585471"/>
              <a:chOff x="1967628" y="812211"/>
              <a:chExt cx="588000" cy="588000"/>
            </a:xfrm>
          </p:grpSpPr>
          <p:sp>
            <p:nvSpPr>
              <p:cNvPr id="701" name="Google Shape;701;g8caa040207_0_3328"/>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8caa040207_0_3328"/>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 name="Google Shape;703;g8caa040207_0_3328"/>
            <p:cNvGrpSpPr/>
            <p:nvPr/>
          </p:nvGrpSpPr>
          <p:grpSpPr>
            <a:xfrm rot="10800000">
              <a:off x="4280709" y="3378531"/>
              <a:ext cx="585000" cy="585471"/>
              <a:chOff x="1967628" y="812211"/>
              <a:chExt cx="588000" cy="588000"/>
            </a:xfrm>
          </p:grpSpPr>
          <p:sp>
            <p:nvSpPr>
              <p:cNvPr id="704" name="Google Shape;704;g8caa040207_0_3328"/>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8caa040207_0_3328"/>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 name="Google Shape;706;g8caa040207_0_3328"/>
            <p:cNvGrpSpPr/>
            <p:nvPr/>
          </p:nvGrpSpPr>
          <p:grpSpPr>
            <a:xfrm rot="-5400000">
              <a:off x="3179921" y="2281479"/>
              <a:ext cx="585000" cy="585471"/>
              <a:chOff x="1967628" y="812211"/>
              <a:chExt cx="588000" cy="588000"/>
            </a:xfrm>
          </p:grpSpPr>
          <p:sp>
            <p:nvSpPr>
              <p:cNvPr id="707" name="Google Shape;707;g8caa040207_0_3328"/>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8caa040207_0_3328"/>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9" name="Google Shape;709;g8caa040207_0_3328"/>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sp>
          <p:nvSpPr>
            <p:cNvPr id="710" name="Google Shape;710;g8caa040207_0_3328"/>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nvGrpSpPr>
            <p:cNvPr id="711" name="Google Shape;711;g8caa040207_0_3328"/>
            <p:cNvGrpSpPr/>
            <p:nvPr/>
          </p:nvGrpSpPr>
          <p:grpSpPr>
            <a:xfrm>
              <a:off x="4261689" y="1180926"/>
              <a:ext cx="585000" cy="585529"/>
              <a:chOff x="1967628" y="812211"/>
              <a:chExt cx="588000" cy="588000"/>
            </a:xfrm>
          </p:grpSpPr>
          <p:sp>
            <p:nvSpPr>
              <p:cNvPr id="712" name="Google Shape;712;g8caa040207_0_3328"/>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8caa040207_0_3328"/>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4" name="Google Shape;714;g8caa040207_0_3328"/>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grpSp>
        <p:nvGrpSpPr>
          <p:cNvPr id="715" name="Google Shape;715;g8caa040207_0_3328"/>
          <p:cNvGrpSpPr/>
          <p:nvPr/>
        </p:nvGrpSpPr>
        <p:grpSpPr>
          <a:xfrm>
            <a:off x="6607324" y="1109425"/>
            <a:ext cx="1700764" cy="502596"/>
            <a:chOff x="-411378" y="2828274"/>
            <a:chExt cx="4364291" cy="1289700"/>
          </a:xfrm>
        </p:grpSpPr>
        <p:sp>
          <p:nvSpPr>
            <p:cNvPr id="716" name="Google Shape;716;g8caa040207_0_3328"/>
            <p:cNvSpPr txBox="1"/>
            <p:nvPr/>
          </p:nvSpPr>
          <p:spPr>
            <a:xfrm>
              <a:off x="-411378" y="2828274"/>
              <a:ext cx="2858400" cy="128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400" u="none" cap="none" strike="noStrike">
                  <a:solidFill>
                    <a:srgbClr val="00966B"/>
                  </a:solidFill>
                  <a:latin typeface="DM Sans"/>
                  <a:ea typeface="DM Sans"/>
                  <a:cs typeface="DM Sans"/>
                  <a:sym typeface="DM Sans"/>
                </a:rPr>
                <a:t>Needs matching </a:t>
              </a:r>
              <a:endParaRPr b="1" i="0" sz="1400" u="none" cap="none" strike="noStrike">
                <a:solidFill>
                  <a:srgbClr val="434343"/>
                </a:solidFill>
                <a:latin typeface="DM Sans"/>
                <a:ea typeface="DM Sans"/>
                <a:cs typeface="DM Sans"/>
                <a:sym typeface="DM Sans"/>
              </a:endParaRPr>
            </a:p>
          </p:txBody>
        </p:sp>
        <p:cxnSp>
          <p:nvCxnSpPr>
            <p:cNvPr id="717" name="Google Shape;717;g8caa040207_0_3328"/>
            <p:cNvCxnSpPr/>
            <p:nvPr/>
          </p:nvCxnSpPr>
          <p:spPr>
            <a:xfrm rot="10800000">
              <a:off x="2641913" y="3489425"/>
              <a:ext cx="1311000" cy="0"/>
            </a:xfrm>
            <a:prstGeom prst="straightConnector1">
              <a:avLst/>
            </a:prstGeom>
            <a:noFill/>
            <a:ln cap="flat" cmpd="sng" w="9525">
              <a:solidFill>
                <a:srgbClr val="1D7E74"/>
              </a:solidFill>
              <a:prstDash val="solid"/>
              <a:round/>
              <a:headEnd len="sm" w="sm" type="none"/>
              <a:tailEnd len="med" w="med" type="oval"/>
            </a:ln>
          </p:spPr>
        </p:cxnSp>
      </p:grpSp>
      <p:sp>
        <p:nvSpPr>
          <p:cNvPr id="718" name="Google Shape;718;g8caa040207_0_3328"/>
          <p:cNvSpPr txBox="1"/>
          <p:nvPr/>
        </p:nvSpPr>
        <p:spPr>
          <a:xfrm>
            <a:off x="8266170" y="867944"/>
            <a:ext cx="562500" cy="31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600" u="none" cap="none" strike="noStrike">
                <a:solidFill>
                  <a:srgbClr val="434343"/>
                </a:solidFill>
                <a:latin typeface="DM Sans"/>
                <a:ea typeface="DM Sans"/>
                <a:cs typeface="DM Sans"/>
                <a:sym typeface="DM Sans"/>
              </a:rPr>
              <a:t>Keeping people safe during crisis</a:t>
            </a:r>
            <a:endParaRPr b="1" i="0" sz="600" u="none" cap="none" strike="noStrike">
              <a:solidFill>
                <a:srgbClr val="434343"/>
              </a:solidFill>
              <a:latin typeface="DM Sans"/>
              <a:ea typeface="DM Sans"/>
              <a:cs typeface="DM Sans"/>
              <a:sym typeface="DM Sans"/>
            </a:endParaRPr>
          </a:p>
        </p:txBody>
      </p:sp>
      <p:sp>
        <p:nvSpPr>
          <p:cNvPr id="719" name="Google Shape;719;g8caa040207_0_3328"/>
          <p:cNvSpPr txBox="1"/>
          <p:nvPr/>
        </p:nvSpPr>
        <p:spPr>
          <a:xfrm>
            <a:off x="5559825" y="3518525"/>
            <a:ext cx="3196200" cy="138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g8caa040207_0_3382"/>
          <p:cNvSpPr/>
          <p:nvPr/>
        </p:nvSpPr>
        <p:spPr>
          <a:xfrm>
            <a:off x="5568875" y="2889300"/>
            <a:ext cx="3505200" cy="21018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1" lang="en" sz="1300" u="none" cap="none" strike="noStrike">
                <a:solidFill>
                  <a:schemeClr val="dk1"/>
                </a:solidFill>
                <a:latin typeface="Arial"/>
                <a:ea typeface="Arial"/>
                <a:cs typeface="Arial"/>
                <a:sym typeface="Arial"/>
              </a:rPr>
              <a:t>You will need: </a:t>
            </a:r>
            <a:endParaRPr b="1" i="1"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lang="en" sz="1300" u="none" cap="none" strike="noStrike">
                <a:solidFill>
                  <a:schemeClr val="dk1"/>
                </a:solidFill>
                <a:latin typeface="Arial"/>
                <a:ea typeface="Arial"/>
                <a:cs typeface="Arial"/>
                <a:sym typeface="Arial"/>
              </a:rPr>
              <a:t>to have a team large enough to fill shifts across the week who have high attention to detail, are results focused and are strong communicators</a:t>
            </a:r>
            <a:endParaRPr b="0" sz="1400" u="none" cap="none" strike="noStrike">
              <a:solidFill>
                <a:srgbClr val="000000"/>
              </a:solidFill>
              <a:latin typeface="Arial"/>
              <a:ea typeface="Arial"/>
              <a:cs typeface="Arial"/>
              <a:sym typeface="Arial"/>
            </a:endParaRPr>
          </a:p>
        </p:txBody>
      </p:sp>
      <p:sp>
        <p:nvSpPr>
          <p:cNvPr id="725" name="Google Shape;725;g8caa040207_0_3382"/>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Needs matching team </a:t>
            </a:r>
            <a:endParaRPr b="1" i="0" sz="2800" u="none" cap="none" strike="noStrike">
              <a:solidFill>
                <a:srgbClr val="434343"/>
              </a:solidFill>
              <a:latin typeface="DM Sans"/>
              <a:ea typeface="DM Sans"/>
              <a:cs typeface="DM Sans"/>
              <a:sym typeface="DM Sans"/>
            </a:endParaRPr>
          </a:p>
        </p:txBody>
      </p:sp>
      <p:grpSp>
        <p:nvGrpSpPr>
          <p:cNvPr id="726" name="Google Shape;726;g8caa040207_0_3382"/>
          <p:cNvGrpSpPr/>
          <p:nvPr/>
        </p:nvGrpSpPr>
        <p:grpSpPr>
          <a:xfrm>
            <a:off x="7815470" y="292469"/>
            <a:ext cx="1468635" cy="1470647"/>
            <a:chOff x="2675581" y="676587"/>
            <a:chExt cx="3793942" cy="3790328"/>
          </a:xfrm>
        </p:grpSpPr>
        <p:sp>
          <p:nvSpPr>
            <p:cNvPr id="727" name="Google Shape;727;g8caa040207_0_3382"/>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8caa040207_0_3382"/>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g8caa040207_0_3382"/>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g8caa040207_0_3382"/>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1" name="Google Shape;731;g8caa040207_0_3382"/>
            <p:cNvGrpSpPr/>
            <p:nvPr/>
          </p:nvGrpSpPr>
          <p:grpSpPr>
            <a:xfrm rot="5400000">
              <a:off x="5379665" y="2278952"/>
              <a:ext cx="585000" cy="585471"/>
              <a:chOff x="1967628" y="812211"/>
              <a:chExt cx="588000" cy="588000"/>
            </a:xfrm>
          </p:grpSpPr>
          <p:sp>
            <p:nvSpPr>
              <p:cNvPr id="732" name="Google Shape;732;g8caa040207_0_3382"/>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8caa040207_0_3382"/>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 name="Google Shape;734;g8caa040207_0_3382"/>
            <p:cNvGrpSpPr/>
            <p:nvPr/>
          </p:nvGrpSpPr>
          <p:grpSpPr>
            <a:xfrm rot="10800000">
              <a:off x="4280709" y="3378531"/>
              <a:ext cx="585000" cy="585471"/>
              <a:chOff x="1967628" y="812211"/>
              <a:chExt cx="588000" cy="588000"/>
            </a:xfrm>
          </p:grpSpPr>
          <p:sp>
            <p:nvSpPr>
              <p:cNvPr id="735" name="Google Shape;735;g8caa040207_0_3382"/>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8caa040207_0_3382"/>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7" name="Google Shape;737;g8caa040207_0_3382"/>
            <p:cNvGrpSpPr/>
            <p:nvPr/>
          </p:nvGrpSpPr>
          <p:grpSpPr>
            <a:xfrm rot="-5400000">
              <a:off x="3179921" y="2281479"/>
              <a:ext cx="585000" cy="585471"/>
              <a:chOff x="1967628" y="812211"/>
              <a:chExt cx="588000" cy="588000"/>
            </a:xfrm>
          </p:grpSpPr>
          <p:sp>
            <p:nvSpPr>
              <p:cNvPr id="738" name="Google Shape;738;g8caa040207_0_3382"/>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8caa040207_0_3382"/>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0" name="Google Shape;740;g8caa040207_0_3382"/>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sp>
          <p:nvSpPr>
            <p:cNvPr id="741" name="Google Shape;741;g8caa040207_0_3382"/>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nvGrpSpPr>
            <p:cNvPr id="742" name="Google Shape;742;g8caa040207_0_3382"/>
            <p:cNvGrpSpPr/>
            <p:nvPr/>
          </p:nvGrpSpPr>
          <p:grpSpPr>
            <a:xfrm>
              <a:off x="4261689" y="1180926"/>
              <a:ext cx="585000" cy="585529"/>
              <a:chOff x="1967628" y="812211"/>
              <a:chExt cx="588000" cy="588000"/>
            </a:xfrm>
          </p:grpSpPr>
          <p:sp>
            <p:nvSpPr>
              <p:cNvPr id="743" name="Google Shape;743;g8caa040207_0_3382"/>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8caa040207_0_3382"/>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5" name="Google Shape;745;g8caa040207_0_3382"/>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grpSp>
        <p:nvGrpSpPr>
          <p:cNvPr id="746" name="Google Shape;746;g8caa040207_0_3382"/>
          <p:cNvGrpSpPr/>
          <p:nvPr/>
        </p:nvGrpSpPr>
        <p:grpSpPr>
          <a:xfrm>
            <a:off x="6893706" y="1109425"/>
            <a:ext cx="1414382" cy="502596"/>
            <a:chOff x="323500" y="2828275"/>
            <a:chExt cx="3629413" cy="1289700"/>
          </a:xfrm>
        </p:grpSpPr>
        <p:sp>
          <p:nvSpPr>
            <p:cNvPr id="747" name="Google Shape;747;g8caa040207_0_3382"/>
            <p:cNvSpPr txBox="1"/>
            <p:nvPr/>
          </p:nvSpPr>
          <p:spPr>
            <a:xfrm>
              <a:off x="323500" y="2828275"/>
              <a:ext cx="2124000" cy="128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000" u="none" cap="none" strike="noStrike">
                  <a:solidFill>
                    <a:srgbClr val="00966B"/>
                  </a:solidFill>
                  <a:latin typeface="DM Sans"/>
                  <a:ea typeface="DM Sans"/>
                  <a:cs typeface="DM Sans"/>
                  <a:sym typeface="DM Sans"/>
                </a:rPr>
                <a:t>Needs matching</a:t>
              </a:r>
              <a:r>
                <a:rPr b="1" i="0" lang="en" sz="600" u="none" cap="none" strike="noStrike">
                  <a:solidFill>
                    <a:srgbClr val="00966B"/>
                  </a:solidFill>
                  <a:latin typeface="DM Sans"/>
                  <a:ea typeface="DM Sans"/>
                  <a:cs typeface="DM Sans"/>
                  <a:sym typeface="DM Sans"/>
                </a:rPr>
                <a:t> </a:t>
              </a:r>
              <a:endParaRPr b="1" i="0" sz="300" u="none" cap="none" strike="noStrike">
                <a:solidFill>
                  <a:srgbClr val="434343"/>
                </a:solidFill>
                <a:latin typeface="DM Sans"/>
                <a:ea typeface="DM Sans"/>
                <a:cs typeface="DM Sans"/>
                <a:sym typeface="DM Sans"/>
              </a:endParaRPr>
            </a:p>
          </p:txBody>
        </p:sp>
        <p:cxnSp>
          <p:nvCxnSpPr>
            <p:cNvPr id="748" name="Google Shape;748;g8caa040207_0_3382"/>
            <p:cNvCxnSpPr/>
            <p:nvPr/>
          </p:nvCxnSpPr>
          <p:spPr>
            <a:xfrm rot="10800000">
              <a:off x="2641913" y="3489425"/>
              <a:ext cx="1311000" cy="0"/>
            </a:xfrm>
            <a:prstGeom prst="straightConnector1">
              <a:avLst/>
            </a:prstGeom>
            <a:noFill/>
            <a:ln cap="flat" cmpd="sng" w="9525">
              <a:solidFill>
                <a:srgbClr val="1D7E74"/>
              </a:solidFill>
              <a:prstDash val="solid"/>
              <a:round/>
              <a:headEnd len="sm" w="sm" type="none"/>
              <a:tailEnd len="med" w="med" type="oval"/>
            </a:ln>
          </p:spPr>
        </p:cxnSp>
      </p:grpSp>
      <p:sp>
        <p:nvSpPr>
          <p:cNvPr id="749" name="Google Shape;749;g8caa040207_0_3382"/>
          <p:cNvSpPr txBox="1"/>
          <p:nvPr/>
        </p:nvSpPr>
        <p:spPr>
          <a:xfrm>
            <a:off x="8266170" y="867944"/>
            <a:ext cx="562500" cy="31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600" u="none" cap="none" strike="noStrike">
                <a:solidFill>
                  <a:srgbClr val="434343"/>
                </a:solidFill>
                <a:latin typeface="DM Sans"/>
                <a:ea typeface="DM Sans"/>
                <a:cs typeface="DM Sans"/>
                <a:sym typeface="DM Sans"/>
              </a:rPr>
              <a:t>Keeping people safe during crisis</a:t>
            </a:r>
            <a:endParaRPr b="1" i="0" sz="600" u="none" cap="none" strike="noStrike">
              <a:solidFill>
                <a:srgbClr val="434343"/>
              </a:solidFill>
              <a:latin typeface="DM Sans"/>
              <a:ea typeface="DM Sans"/>
              <a:cs typeface="DM Sans"/>
              <a:sym typeface="DM Sans"/>
            </a:endParaRPr>
          </a:p>
        </p:txBody>
      </p:sp>
      <p:sp>
        <p:nvSpPr>
          <p:cNvPr id="750" name="Google Shape;750;g8caa040207_0_3382"/>
          <p:cNvSpPr txBox="1"/>
          <p:nvPr>
            <p:ph idx="1" type="body"/>
          </p:nvPr>
        </p:nvSpPr>
        <p:spPr>
          <a:xfrm>
            <a:off x="460950" y="1046850"/>
            <a:ext cx="8222100" cy="371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Purpose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Making sure that the right supplies get to people quickly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To connect every frontline need reported with the suppliers who have it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Own the day to day relationship with people with needs &amp; suppliers</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Identify suppliers who could become partners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Be a channel for feeding potential story-worthy content to comms team</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Measures of success </a:t>
            </a:r>
            <a:endParaRPr b="1"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Time taken to add new needs to map/ begin</a:t>
            </a:r>
            <a:br>
              <a:rPr b="0" i="0" lang="en" sz="1600" u="none" cap="none" strike="noStrike">
                <a:solidFill>
                  <a:srgbClr val="434343"/>
                </a:solidFill>
                <a:latin typeface="DM Sans"/>
                <a:ea typeface="DM Sans"/>
                <a:cs typeface="DM Sans"/>
                <a:sym typeface="DM Sans"/>
              </a:rPr>
            </a:br>
            <a:r>
              <a:rPr b="0" i="0" lang="en" sz="1600" u="none" cap="none" strike="noStrike">
                <a:solidFill>
                  <a:srgbClr val="434343"/>
                </a:solidFill>
                <a:latin typeface="DM Sans"/>
                <a:ea typeface="DM Sans"/>
                <a:cs typeface="DM Sans"/>
                <a:sym typeface="DM Sans"/>
              </a:rPr>
              <a:t>needs matching/follow up</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 needs matched/ in progress</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Number of story worthy content found/</a:t>
            </a:r>
            <a:br>
              <a:rPr b="0" i="0" lang="en" sz="1600" u="none" cap="none" strike="noStrike">
                <a:solidFill>
                  <a:srgbClr val="434343"/>
                </a:solidFill>
                <a:latin typeface="DM Sans"/>
                <a:ea typeface="DM Sans"/>
                <a:cs typeface="DM Sans"/>
                <a:sym typeface="DM Sans"/>
              </a:rPr>
            </a:br>
            <a:r>
              <a:rPr b="0" i="0" lang="en" sz="1600" u="none" cap="none" strike="noStrike">
                <a:solidFill>
                  <a:srgbClr val="434343"/>
                </a:solidFill>
                <a:latin typeface="DM Sans"/>
                <a:ea typeface="DM Sans"/>
                <a:cs typeface="DM Sans"/>
                <a:sym typeface="DM Sans"/>
              </a:rPr>
              <a:t>passed on</a:t>
            </a:r>
            <a:endParaRPr b="0" i="0" sz="1600" u="none" cap="none" strike="noStrike">
              <a:solidFill>
                <a:srgbClr val="434343"/>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cxnSp>
        <p:nvCxnSpPr>
          <p:cNvPr id="755" name="Google Shape;755;g8caa040207_0_1241"/>
          <p:cNvCxnSpPr>
            <a:stCxn id="756" idx="6"/>
            <a:endCxn id="757" idx="2"/>
          </p:cNvCxnSpPr>
          <p:nvPr/>
        </p:nvCxnSpPr>
        <p:spPr>
          <a:xfrm>
            <a:off x="2979150" y="3200125"/>
            <a:ext cx="670800" cy="174000"/>
          </a:xfrm>
          <a:prstGeom prst="bentConnector3">
            <a:avLst>
              <a:gd fmla="val 50007" name="adj1"/>
            </a:avLst>
          </a:prstGeom>
          <a:noFill/>
          <a:ln cap="flat" cmpd="sng" w="9525">
            <a:solidFill>
              <a:srgbClr val="C2C2C2"/>
            </a:solidFill>
            <a:prstDash val="solid"/>
            <a:round/>
            <a:headEnd len="sm" w="sm" type="none"/>
            <a:tailEnd len="sm" w="sm" type="none"/>
          </a:ln>
        </p:spPr>
      </p:cxnSp>
      <p:cxnSp>
        <p:nvCxnSpPr>
          <p:cNvPr id="758" name="Google Shape;758;g8caa040207_0_1241"/>
          <p:cNvCxnSpPr>
            <a:stCxn id="756" idx="6"/>
            <a:endCxn id="759" idx="2"/>
          </p:cNvCxnSpPr>
          <p:nvPr/>
        </p:nvCxnSpPr>
        <p:spPr>
          <a:xfrm flipH="1" rot="10800000">
            <a:off x="2979150" y="1502125"/>
            <a:ext cx="670800" cy="1698000"/>
          </a:xfrm>
          <a:prstGeom prst="bentConnector3">
            <a:avLst>
              <a:gd fmla="val 50007" name="adj1"/>
            </a:avLst>
          </a:prstGeom>
          <a:noFill/>
          <a:ln cap="flat" cmpd="sng" w="9525">
            <a:solidFill>
              <a:srgbClr val="C2C2C2"/>
            </a:solidFill>
            <a:prstDash val="solid"/>
            <a:round/>
            <a:headEnd len="sm" w="sm" type="none"/>
            <a:tailEnd len="sm" w="sm" type="none"/>
          </a:ln>
        </p:spPr>
      </p:cxnSp>
      <p:cxnSp>
        <p:nvCxnSpPr>
          <p:cNvPr id="760" name="Google Shape;760;g8caa040207_0_1241"/>
          <p:cNvCxnSpPr>
            <a:stCxn id="761" idx="3"/>
            <a:endCxn id="762" idx="2"/>
          </p:cNvCxnSpPr>
          <p:nvPr/>
        </p:nvCxnSpPr>
        <p:spPr>
          <a:xfrm flipH="1" rot="10800000">
            <a:off x="5006350" y="2560225"/>
            <a:ext cx="586200" cy="8139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763" name="Google Shape;763;g8caa040207_0_1241"/>
          <p:cNvCxnSpPr>
            <a:stCxn id="761" idx="3"/>
            <a:endCxn id="764" idx="2"/>
          </p:cNvCxnSpPr>
          <p:nvPr/>
        </p:nvCxnSpPr>
        <p:spPr>
          <a:xfrm flipH="1" rot="10800000">
            <a:off x="5006350" y="3169825"/>
            <a:ext cx="586200" cy="2043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765" name="Google Shape;765;g8caa040207_0_1241"/>
          <p:cNvGrpSpPr/>
          <p:nvPr/>
        </p:nvGrpSpPr>
        <p:grpSpPr>
          <a:xfrm>
            <a:off x="3650050" y="1342525"/>
            <a:ext cx="1356300" cy="319200"/>
            <a:chOff x="3650050" y="1476150"/>
            <a:chExt cx="1356300" cy="319200"/>
          </a:xfrm>
        </p:grpSpPr>
        <p:sp>
          <p:nvSpPr>
            <p:cNvPr id="766" name="Google Shape;766;g8caa040207_0_1241"/>
            <p:cNvSpPr/>
            <p:nvPr/>
          </p:nvSpPr>
          <p:spPr>
            <a:xfrm>
              <a:off x="38240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Press/Media</a:t>
              </a:r>
              <a:endParaRPr b="0" i="0" sz="1100" u="none" cap="none" strike="noStrike">
                <a:solidFill>
                  <a:srgbClr val="434343"/>
                </a:solidFill>
                <a:latin typeface="DM Sans Medium"/>
                <a:ea typeface="DM Sans Medium"/>
                <a:cs typeface="DM Sans Medium"/>
                <a:sym typeface="DM Sans Medium"/>
              </a:endParaRPr>
            </a:p>
          </p:txBody>
        </p:sp>
        <p:sp>
          <p:nvSpPr>
            <p:cNvPr id="759" name="Google Shape;759;g8caa040207_0_1241"/>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grpSp>
        <p:nvGrpSpPr>
          <p:cNvPr id="767" name="Google Shape;767;g8caa040207_0_1241"/>
          <p:cNvGrpSpPr/>
          <p:nvPr/>
        </p:nvGrpSpPr>
        <p:grpSpPr>
          <a:xfrm>
            <a:off x="991875" y="3040525"/>
            <a:ext cx="1987275" cy="319200"/>
            <a:chOff x="971750" y="2412150"/>
            <a:chExt cx="1987275" cy="319200"/>
          </a:xfrm>
        </p:grpSpPr>
        <p:sp>
          <p:nvSpPr>
            <p:cNvPr id="768" name="Google Shape;768;g8caa040207_0_1241"/>
            <p:cNvSpPr/>
            <p:nvPr/>
          </p:nvSpPr>
          <p:spPr>
            <a:xfrm>
              <a:off x="971750" y="2412150"/>
              <a:ext cx="18069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Editorial strategy</a:t>
              </a:r>
              <a:endParaRPr b="0" i="0" sz="1100" u="none" cap="none" strike="noStrike">
                <a:solidFill>
                  <a:srgbClr val="434343"/>
                </a:solidFill>
                <a:latin typeface="DM Sans Medium"/>
                <a:ea typeface="DM Sans Medium"/>
                <a:cs typeface="DM Sans Medium"/>
                <a:sym typeface="DM Sans Medium"/>
              </a:endParaRPr>
            </a:p>
          </p:txBody>
        </p:sp>
        <p:sp>
          <p:nvSpPr>
            <p:cNvPr id="756" name="Google Shape;756;g8caa040207_0_1241"/>
            <p:cNvSpPr/>
            <p:nvPr/>
          </p:nvSpPr>
          <p:spPr>
            <a:xfrm>
              <a:off x="278502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grpSp>
        <p:nvGrpSpPr>
          <p:cNvPr id="769" name="Google Shape;769;g8caa040207_0_1241"/>
          <p:cNvGrpSpPr/>
          <p:nvPr/>
        </p:nvGrpSpPr>
        <p:grpSpPr>
          <a:xfrm>
            <a:off x="3650050" y="3214525"/>
            <a:ext cx="1356300" cy="319200"/>
            <a:chOff x="3650050" y="3348150"/>
            <a:chExt cx="1356300" cy="319200"/>
          </a:xfrm>
        </p:grpSpPr>
        <p:sp>
          <p:nvSpPr>
            <p:cNvPr id="761" name="Google Shape;761;g8caa040207_0_1241"/>
            <p:cNvSpPr/>
            <p:nvPr/>
          </p:nvSpPr>
          <p:spPr>
            <a:xfrm>
              <a:off x="38240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Social Media </a:t>
              </a:r>
              <a:endParaRPr b="0" i="0" sz="1100" u="none" cap="none" strike="noStrike">
                <a:solidFill>
                  <a:srgbClr val="434343"/>
                </a:solidFill>
                <a:latin typeface="DM Sans Medium"/>
                <a:ea typeface="DM Sans Medium"/>
                <a:cs typeface="DM Sans Medium"/>
                <a:sym typeface="DM Sans Medium"/>
              </a:endParaRPr>
            </a:p>
          </p:txBody>
        </p:sp>
        <p:sp>
          <p:nvSpPr>
            <p:cNvPr id="757" name="Google Shape;757;g8caa040207_0_1241"/>
            <p:cNvSpPr/>
            <p:nvPr/>
          </p:nvSpPr>
          <p:spPr>
            <a:xfrm>
              <a:off x="3650050" y="3420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grpSp>
        <p:nvGrpSpPr>
          <p:cNvPr id="770" name="Google Shape;770;g8caa040207_0_1241"/>
          <p:cNvGrpSpPr/>
          <p:nvPr/>
        </p:nvGrpSpPr>
        <p:grpSpPr>
          <a:xfrm>
            <a:off x="5592550" y="2400650"/>
            <a:ext cx="1356300" cy="319200"/>
            <a:chOff x="5592550" y="2890950"/>
            <a:chExt cx="1356300" cy="319200"/>
          </a:xfrm>
        </p:grpSpPr>
        <p:sp>
          <p:nvSpPr>
            <p:cNvPr id="771" name="Google Shape;771;g8caa040207_0_1241"/>
            <p:cNvSpPr/>
            <p:nvPr/>
          </p:nvSpPr>
          <p:spPr>
            <a:xfrm>
              <a:off x="5766550" y="28909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Content creator(s) and curator(s)</a:t>
              </a:r>
              <a:endParaRPr b="0" i="0" sz="1100" u="none" cap="none" strike="noStrike">
                <a:solidFill>
                  <a:srgbClr val="434343"/>
                </a:solidFill>
                <a:latin typeface="DM Sans Medium"/>
                <a:ea typeface="DM Sans Medium"/>
                <a:cs typeface="DM Sans Medium"/>
                <a:sym typeface="DM Sans Medium"/>
              </a:endParaRPr>
            </a:p>
          </p:txBody>
        </p:sp>
        <p:sp>
          <p:nvSpPr>
            <p:cNvPr id="762" name="Google Shape;762;g8caa040207_0_1241"/>
            <p:cNvSpPr/>
            <p:nvPr/>
          </p:nvSpPr>
          <p:spPr>
            <a:xfrm>
              <a:off x="5592550" y="2963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grpSp>
        <p:nvGrpSpPr>
          <p:cNvPr id="772" name="Google Shape;772;g8caa040207_0_1241"/>
          <p:cNvGrpSpPr/>
          <p:nvPr/>
        </p:nvGrpSpPr>
        <p:grpSpPr>
          <a:xfrm>
            <a:off x="5592550" y="3010250"/>
            <a:ext cx="1356300" cy="319200"/>
            <a:chOff x="5592550" y="3805350"/>
            <a:chExt cx="1356300" cy="319200"/>
          </a:xfrm>
        </p:grpSpPr>
        <p:sp>
          <p:nvSpPr>
            <p:cNvPr id="773" name="Google Shape;773;g8caa040207_0_1241"/>
            <p:cNvSpPr/>
            <p:nvPr/>
          </p:nvSpPr>
          <p:spPr>
            <a:xfrm>
              <a:off x="5766550" y="3805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Community manager</a:t>
              </a:r>
              <a:endParaRPr b="0" i="0" sz="1100" u="none" cap="none" strike="noStrike">
                <a:solidFill>
                  <a:srgbClr val="434343"/>
                </a:solidFill>
                <a:latin typeface="DM Sans Medium"/>
                <a:ea typeface="DM Sans Medium"/>
                <a:cs typeface="DM Sans Medium"/>
                <a:sym typeface="DM Sans Medium"/>
              </a:endParaRPr>
            </a:p>
          </p:txBody>
        </p:sp>
        <p:sp>
          <p:nvSpPr>
            <p:cNvPr id="764" name="Google Shape;764;g8caa040207_0_1241"/>
            <p:cNvSpPr/>
            <p:nvPr/>
          </p:nvSpPr>
          <p:spPr>
            <a:xfrm>
              <a:off x="5592550" y="38779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grpSp>
        <p:nvGrpSpPr>
          <p:cNvPr id="774" name="Google Shape;774;g8caa040207_0_1241"/>
          <p:cNvGrpSpPr/>
          <p:nvPr/>
        </p:nvGrpSpPr>
        <p:grpSpPr>
          <a:xfrm>
            <a:off x="953100" y="1624746"/>
            <a:ext cx="1022100" cy="819729"/>
            <a:chOff x="917875" y="1051221"/>
            <a:chExt cx="1022100" cy="819729"/>
          </a:xfrm>
        </p:grpSpPr>
        <p:pic>
          <p:nvPicPr>
            <p:cNvPr id="775" name="Google Shape;775;g8caa040207_0_1241"/>
            <p:cNvPicPr preferRelativeResize="0"/>
            <p:nvPr/>
          </p:nvPicPr>
          <p:blipFill rotWithShape="1">
            <a:blip r:embed="rId3">
              <a:alphaModFix/>
            </a:blip>
            <a:srcRect b="0" l="0" r="0" t="0"/>
            <a:stretch/>
          </p:blipFill>
          <p:spPr>
            <a:xfrm>
              <a:off x="1029974" y="1051221"/>
              <a:ext cx="637100" cy="685350"/>
            </a:xfrm>
            <a:prstGeom prst="rect">
              <a:avLst/>
            </a:prstGeom>
            <a:noFill/>
            <a:ln>
              <a:noFill/>
            </a:ln>
          </p:spPr>
        </p:pic>
        <p:sp>
          <p:nvSpPr>
            <p:cNvPr id="776" name="Google Shape;776;g8caa040207_0_1241"/>
            <p:cNvSpPr txBox="1"/>
            <p:nvPr/>
          </p:nvSpPr>
          <p:spPr>
            <a:xfrm>
              <a:off x="917875" y="1552950"/>
              <a:ext cx="10221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DM Sans Medium"/>
                  <a:ea typeface="DM Sans Medium"/>
                  <a:cs typeface="DM Sans Medium"/>
                  <a:sym typeface="DM Sans Medium"/>
                </a:rPr>
                <a:t>Manager</a:t>
              </a:r>
              <a:endParaRPr b="0" i="0" sz="1200" u="none" cap="none" strike="noStrike">
                <a:solidFill>
                  <a:srgbClr val="000000"/>
                </a:solidFill>
                <a:latin typeface="DM Sans Medium"/>
                <a:ea typeface="DM Sans Medium"/>
                <a:cs typeface="DM Sans Medium"/>
                <a:sym typeface="DM Sans Medium"/>
              </a:endParaRPr>
            </a:p>
          </p:txBody>
        </p:sp>
      </p:grpSp>
      <p:cxnSp>
        <p:nvCxnSpPr>
          <p:cNvPr id="777" name="Google Shape;777;g8caa040207_0_1241"/>
          <p:cNvCxnSpPr>
            <a:stCxn id="761" idx="3"/>
            <a:endCxn id="778" idx="2"/>
          </p:cNvCxnSpPr>
          <p:nvPr/>
        </p:nvCxnSpPr>
        <p:spPr>
          <a:xfrm>
            <a:off x="5006350" y="3374125"/>
            <a:ext cx="586200" cy="3897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779" name="Google Shape;779;g8caa040207_0_1241"/>
          <p:cNvGrpSpPr/>
          <p:nvPr/>
        </p:nvGrpSpPr>
        <p:grpSpPr>
          <a:xfrm>
            <a:off x="5592550" y="3604175"/>
            <a:ext cx="1356300" cy="319200"/>
            <a:chOff x="5592550" y="3805350"/>
            <a:chExt cx="1356300" cy="319200"/>
          </a:xfrm>
        </p:grpSpPr>
        <p:sp>
          <p:nvSpPr>
            <p:cNvPr id="780" name="Google Shape;780;g8caa040207_0_1241"/>
            <p:cNvSpPr/>
            <p:nvPr/>
          </p:nvSpPr>
          <p:spPr>
            <a:xfrm>
              <a:off x="5766550" y="3805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SoMe analyst(s)</a:t>
              </a:r>
              <a:endParaRPr b="0" i="0" sz="1100" u="none" cap="none" strike="noStrike">
                <a:solidFill>
                  <a:srgbClr val="434343"/>
                </a:solidFill>
                <a:latin typeface="DM Sans Medium"/>
                <a:ea typeface="DM Sans Medium"/>
                <a:cs typeface="DM Sans Medium"/>
                <a:sym typeface="DM Sans Medium"/>
              </a:endParaRPr>
            </a:p>
          </p:txBody>
        </p:sp>
        <p:sp>
          <p:nvSpPr>
            <p:cNvPr id="778" name="Google Shape;778;g8caa040207_0_1241"/>
            <p:cNvSpPr/>
            <p:nvPr/>
          </p:nvSpPr>
          <p:spPr>
            <a:xfrm>
              <a:off x="5592550" y="38779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cxnSp>
        <p:nvCxnSpPr>
          <p:cNvPr id="781" name="Google Shape;781;g8caa040207_0_1241"/>
          <p:cNvCxnSpPr>
            <a:stCxn id="761" idx="3"/>
            <a:endCxn id="782" idx="2"/>
          </p:cNvCxnSpPr>
          <p:nvPr/>
        </p:nvCxnSpPr>
        <p:spPr>
          <a:xfrm>
            <a:off x="5006350" y="3374125"/>
            <a:ext cx="586200" cy="9231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783" name="Google Shape;783;g8caa040207_0_1241"/>
          <p:cNvGrpSpPr/>
          <p:nvPr/>
        </p:nvGrpSpPr>
        <p:grpSpPr>
          <a:xfrm>
            <a:off x="5592550" y="4137575"/>
            <a:ext cx="1356300" cy="319200"/>
            <a:chOff x="5592550" y="3805350"/>
            <a:chExt cx="1356300" cy="319200"/>
          </a:xfrm>
        </p:grpSpPr>
        <p:sp>
          <p:nvSpPr>
            <p:cNvPr id="784" name="Google Shape;784;g8caa040207_0_1241"/>
            <p:cNvSpPr/>
            <p:nvPr/>
          </p:nvSpPr>
          <p:spPr>
            <a:xfrm>
              <a:off x="5766550" y="3805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Designer(s)</a:t>
              </a:r>
              <a:endParaRPr b="0" i="0" sz="1100" u="none" cap="none" strike="noStrike">
                <a:solidFill>
                  <a:srgbClr val="434343"/>
                </a:solidFill>
                <a:latin typeface="DM Sans Medium"/>
                <a:ea typeface="DM Sans Medium"/>
                <a:cs typeface="DM Sans Medium"/>
                <a:sym typeface="DM Sans Medium"/>
              </a:endParaRPr>
            </a:p>
          </p:txBody>
        </p:sp>
        <p:sp>
          <p:nvSpPr>
            <p:cNvPr id="782" name="Google Shape;782;g8caa040207_0_1241"/>
            <p:cNvSpPr/>
            <p:nvPr/>
          </p:nvSpPr>
          <p:spPr>
            <a:xfrm>
              <a:off x="5592550" y="38779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grpSp>
        <p:nvGrpSpPr>
          <p:cNvPr id="785" name="Google Shape;785;g8caa040207_0_1241"/>
          <p:cNvGrpSpPr/>
          <p:nvPr/>
        </p:nvGrpSpPr>
        <p:grpSpPr>
          <a:xfrm>
            <a:off x="5578675" y="4714800"/>
            <a:ext cx="1384050" cy="319200"/>
            <a:chOff x="5592550" y="3805350"/>
            <a:chExt cx="1384050" cy="319200"/>
          </a:xfrm>
        </p:grpSpPr>
        <p:sp>
          <p:nvSpPr>
            <p:cNvPr id="786" name="Google Shape;786;g8caa040207_0_1241"/>
            <p:cNvSpPr/>
            <p:nvPr/>
          </p:nvSpPr>
          <p:spPr>
            <a:xfrm>
              <a:off x="5794300" y="3805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Influencer manager(s)</a:t>
              </a:r>
              <a:endParaRPr b="0" i="0" sz="1100" u="none" cap="none" strike="noStrike">
                <a:solidFill>
                  <a:srgbClr val="434343"/>
                </a:solidFill>
                <a:latin typeface="DM Sans Medium"/>
                <a:ea typeface="DM Sans Medium"/>
                <a:cs typeface="DM Sans Medium"/>
                <a:sym typeface="DM Sans Medium"/>
              </a:endParaRPr>
            </a:p>
          </p:txBody>
        </p:sp>
        <p:sp>
          <p:nvSpPr>
            <p:cNvPr id="787" name="Google Shape;787;g8caa040207_0_1241"/>
            <p:cNvSpPr/>
            <p:nvPr/>
          </p:nvSpPr>
          <p:spPr>
            <a:xfrm>
              <a:off x="5592550" y="38779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cxnSp>
        <p:nvCxnSpPr>
          <p:cNvPr id="788" name="Google Shape;788;g8caa040207_0_1241"/>
          <p:cNvCxnSpPr>
            <a:stCxn id="761" idx="3"/>
            <a:endCxn id="787" idx="2"/>
          </p:cNvCxnSpPr>
          <p:nvPr/>
        </p:nvCxnSpPr>
        <p:spPr>
          <a:xfrm>
            <a:off x="5006350" y="3374125"/>
            <a:ext cx="572400" cy="1500300"/>
          </a:xfrm>
          <a:prstGeom prst="bentConnector3">
            <a:avLst>
              <a:gd fmla="val 49993" name="adj1"/>
            </a:avLst>
          </a:prstGeom>
          <a:noFill/>
          <a:ln cap="flat" cmpd="sng" w="9525">
            <a:solidFill>
              <a:srgbClr val="B7B7B7"/>
            </a:solidFill>
            <a:prstDash val="solid"/>
            <a:round/>
            <a:headEnd len="sm" w="sm" type="none"/>
            <a:tailEnd len="sm" w="sm" type="none"/>
          </a:ln>
        </p:spPr>
      </p:cxnSp>
      <p:sp>
        <p:nvSpPr>
          <p:cNvPr id="789" name="Google Shape;789;g8caa040207_0_1241"/>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Communications team </a:t>
            </a:r>
            <a:endParaRPr b="1" i="0" sz="2800" u="none" cap="none" strike="noStrike">
              <a:solidFill>
                <a:srgbClr val="434343"/>
              </a:solidFill>
              <a:latin typeface="DM Sans"/>
              <a:ea typeface="DM Sans"/>
              <a:cs typeface="DM Sans"/>
              <a:sym typeface="DM Sans"/>
            </a:endParaRPr>
          </a:p>
        </p:txBody>
      </p:sp>
      <p:grpSp>
        <p:nvGrpSpPr>
          <p:cNvPr id="790" name="Google Shape;790;g8caa040207_0_1241"/>
          <p:cNvGrpSpPr/>
          <p:nvPr/>
        </p:nvGrpSpPr>
        <p:grpSpPr>
          <a:xfrm>
            <a:off x="6977270" y="292469"/>
            <a:ext cx="1468635" cy="1470647"/>
            <a:chOff x="2675581" y="676587"/>
            <a:chExt cx="3793942" cy="3790328"/>
          </a:xfrm>
        </p:grpSpPr>
        <p:sp>
          <p:nvSpPr>
            <p:cNvPr id="791" name="Google Shape;791;g8caa040207_0_1241"/>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8caa040207_0_1241"/>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8caa040207_0_1241"/>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8caa040207_0_1241"/>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5" name="Google Shape;795;g8caa040207_0_1241"/>
            <p:cNvGrpSpPr/>
            <p:nvPr/>
          </p:nvGrpSpPr>
          <p:grpSpPr>
            <a:xfrm rot="5400000">
              <a:off x="5379665" y="2278952"/>
              <a:ext cx="585000" cy="585471"/>
              <a:chOff x="1967628" y="812211"/>
              <a:chExt cx="588000" cy="588000"/>
            </a:xfrm>
          </p:grpSpPr>
          <p:sp>
            <p:nvSpPr>
              <p:cNvPr id="796" name="Google Shape;796;g8caa040207_0_1241"/>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8caa040207_0_1241"/>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8" name="Google Shape;798;g8caa040207_0_1241"/>
            <p:cNvGrpSpPr/>
            <p:nvPr/>
          </p:nvGrpSpPr>
          <p:grpSpPr>
            <a:xfrm rot="10800000">
              <a:off x="4280709" y="3378531"/>
              <a:ext cx="585000" cy="585471"/>
              <a:chOff x="1967628" y="812211"/>
              <a:chExt cx="588000" cy="588000"/>
            </a:xfrm>
          </p:grpSpPr>
          <p:sp>
            <p:nvSpPr>
              <p:cNvPr id="799" name="Google Shape;799;g8caa040207_0_1241"/>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8caa040207_0_1241"/>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1" name="Google Shape;801;g8caa040207_0_1241"/>
            <p:cNvGrpSpPr/>
            <p:nvPr/>
          </p:nvGrpSpPr>
          <p:grpSpPr>
            <a:xfrm rot="-5400000">
              <a:off x="3179921" y="2281479"/>
              <a:ext cx="585000" cy="585471"/>
              <a:chOff x="1967628" y="812211"/>
              <a:chExt cx="588000" cy="588000"/>
            </a:xfrm>
          </p:grpSpPr>
          <p:sp>
            <p:nvSpPr>
              <p:cNvPr id="802" name="Google Shape;802;g8caa040207_0_1241"/>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8caa040207_0_1241"/>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g8caa040207_0_1241"/>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sp>
          <p:nvSpPr>
            <p:cNvPr id="805" name="Google Shape;805;g8caa040207_0_1241"/>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nvGrpSpPr>
            <p:cNvPr id="806" name="Google Shape;806;g8caa040207_0_1241"/>
            <p:cNvGrpSpPr/>
            <p:nvPr/>
          </p:nvGrpSpPr>
          <p:grpSpPr>
            <a:xfrm>
              <a:off x="4261689" y="1180926"/>
              <a:ext cx="585000" cy="585529"/>
              <a:chOff x="1967628" y="812211"/>
              <a:chExt cx="588000" cy="588000"/>
            </a:xfrm>
          </p:grpSpPr>
          <p:sp>
            <p:nvSpPr>
              <p:cNvPr id="807" name="Google Shape;807;g8caa040207_0_1241"/>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8caa040207_0_1241"/>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9" name="Google Shape;809;g8caa040207_0_1241"/>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grpSp>
        <p:nvGrpSpPr>
          <p:cNvPr id="810" name="Google Shape;810;g8caa040207_0_1241"/>
          <p:cNvGrpSpPr/>
          <p:nvPr/>
        </p:nvGrpSpPr>
        <p:grpSpPr>
          <a:xfrm>
            <a:off x="7959707" y="420464"/>
            <a:ext cx="1565502" cy="502596"/>
            <a:chOff x="5209825" y="1060349"/>
            <a:chExt cx="4017199" cy="1289700"/>
          </a:xfrm>
        </p:grpSpPr>
        <p:sp>
          <p:nvSpPr>
            <p:cNvPr id="811" name="Google Shape;811;g8caa040207_0_1241"/>
            <p:cNvSpPr txBox="1"/>
            <p:nvPr/>
          </p:nvSpPr>
          <p:spPr>
            <a:xfrm>
              <a:off x="6500924" y="1060349"/>
              <a:ext cx="27261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100" u="none" cap="none" strike="noStrike">
                  <a:solidFill>
                    <a:srgbClr val="00966B"/>
                  </a:solidFill>
                  <a:latin typeface="DM Sans"/>
                  <a:ea typeface="DM Sans"/>
                  <a:cs typeface="DM Sans"/>
                  <a:sym typeface="DM Sans"/>
                </a:rPr>
                <a:t>Comms</a:t>
              </a:r>
              <a:endParaRPr b="0" i="0" sz="400" u="none" cap="none" strike="noStrike">
                <a:solidFill>
                  <a:srgbClr val="434343"/>
                </a:solidFill>
                <a:latin typeface="DM Sans"/>
                <a:ea typeface="DM Sans"/>
                <a:cs typeface="DM Sans"/>
                <a:sym typeface="DM Sans"/>
              </a:endParaRPr>
            </a:p>
          </p:txBody>
        </p:sp>
        <p:cxnSp>
          <p:nvCxnSpPr>
            <p:cNvPr id="812" name="Google Shape;812;g8caa040207_0_1241"/>
            <p:cNvCxnSpPr/>
            <p:nvPr/>
          </p:nvCxnSpPr>
          <p:spPr>
            <a:xfrm>
              <a:off x="5209825" y="1705200"/>
              <a:ext cx="1286700" cy="0"/>
            </a:xfrm>
            <a:prstGeom prst="straightConnector1">
              <a:avLst/>
            </a:prstGeom>
            <a:noFill/>
            <a:ln cap="flat" cmpd="sng" w="9525">
              <a:solidFill>
                <a:srgbClr val="155B54"/>
              </a:solidFill>
              <a:prstDash val="solid"/>
              <a:round/>
              <a:headEnd len="sm" w="sm" type="none"/>
              <a:tailEnd len="med" w="med" type="oval"/>
            </a:ln>
          </p:spPr>
        </p:cxnSp>
      </p:grpSp>
      <p:sp>
        <p:nvSpPr>
          <p:cNvPr id="813" name="Google Shape;813;g8caa040207_0_1241"/>
          <p:cNvSpPr txBox="1"/>
          <p:nvPr/>
        </p:nvSpPr>
        <p:spPr>
          <a:xfrm>
            <a:off x="7427970" y="867944"/>
            <a:ext cx="562500" cy="31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600" u="none" cap="none" strike="noStrike">
                <a:solidFill>
                  <a:srgbClr val="434343"/>
                </a:solidFill>
                <a:latin typeface="DM Sans"/>
                <a:ea typeface="DM Sans"/>
                <a:cs typeface="DM Sans"/>
                <a:sym typeface="DM Sans"/>
              </a:rPr>
              <a:t>Keeping people safe during crisis</a:t>
            </a:r>
            <a:endParaRPr b="1" i="0" sz="600" u="none" cap="none" strike="noStrike">
              <a:solidFill>
                <a:srgbClr val="434343"/>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8caa040207_0_1312"/>
          <p:cNvSpPr txBox="1"/>
          <p:nvPr>
            <p:ph idx="1" type="body"/>
          </p:nvPr>
        </p:nvSpPr>
        <p:spPr>
          <a:xfrm>
            <a:off x="460950" y="1199250"/>
            <a:ext cx="8222100" cy="371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Purpose</a:t>
            </a:r>
            <a:endParaRPr b="1"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Generate awareness, grow the community, inspire crisis focused action across 3 stakeholder groups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Define communication strategy, draft briefs with clear KPI’s and target audience.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Create engaging and targeted communication and content</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Develop social media strategy and set-up on platforms</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Measures of success </a:t>
            </a:r>
            <a:endParaRPr b="1"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Targeting</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Reach</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Engagement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Share of voice</a:t>
            </a:r>
            <a:endParaRPr b="1" i="0" sz="1600" u="none" cap="none" strike="noStrike">
              <a:solidFill>
                <a:srgbClr val="FF0000"/>
              </a:solidFill>
              <a:latin typeface="DM Sans"/>
              <a:ea typeface="DM Sans"/>
              <a:cs typeface="DM Sans"/>
              <a:sym typeface="DM Sans"/>
            </a:endParaRPr>
          </a:p>
        </p:txBody>
      </p:sp>
      <p:sp>
        <p:nvSpPr>
          <p:cNvPr id="819" name="Google Shape;819;g8caa040207_0_1312"/>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Communications team</a:t>
            </a:r>
            <a:endParaRPr b="1" i="0" sz="2800" u="none" cap="none" strike="noStrike">
              <a:solidFill>
                <a:srgbClr val="434343"/>
              </a:solidFill>
              <a:latin typeface="DM Sans"/>
              <a:ea typeface="DM Sans"/>
              <a:cs typeface="DM Sans"/>
              <a:sym typeface="DM Sans"/>
            </a:endParaRPr>
          </a:p>
        </p:txBody>
      </p:sp>
      <p:grpSp>
        <p:nvGrpSpPr>
          <p:cNvPr id="820" name="Google Shape;820;g8caa040207_0_1312"/>
          <p:cNvGrpSpPr/>
          <p:nvPr/>
        </p:nvGrpSpPr>
        <p:grpSpPr>
          <a:xfrm>
            <a:off x="6977270" y="292469"/>
            <a:ext cx="1468635" cy="1470647"/>
            <a:chOff x="2675581" y="676587"/>
            <a:chExt cx="3793942" cy="3790328"/>
          </a:xfrm>
        </p:grpSpPr>
        <p:sp>
          <p:nvSpPr>
            <p:cNvPr id="821" name="Google Shape;821;g8caa040207_0_1312"/>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8caa040207_0_1312"/>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8caa040207_0_1312"/>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8caa040207_0_1312"/>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5" name="Google Shape;825;g8caa040207_0_1312"/>
            <p:cNvGrpSpPr/>
            <p:nvPr/>
          </p:nvGrpSpPr>
          <p:grpSpPr>
            <a:xfrm rot="5400000">
              <a:off x="5379665" y="2278952"/>
              <a:ext cx="585000" cy="585471"/>
              <a:chOff x="1967628" y="812211"/>
              <a:chExt cx="588000" cy="588000"/>
            </a:xfrm>
          </p:grpSpPr>
          <p:sp>
            <p:nvSpPr>
              <p:cNvPr id="826" name="Google Shape;826;g8caa040207_0_1312"/>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8caa040207_0_1312"/>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 name="Google Shape;828;g8caa040207_0_1312"/>
            <p:cNvGrpSpPr/>
            <p:nvPr/>
          </p:nvGrpSpPr>
          <p:grpSpPr>
            <a:xfrm rot="10800000">
              <a:off x="4280709" y="3378531"/>
              <a:ext cx="585000" cy="585471"/>
              <a:chOff x="1967628" y="812211"/>
              <a:chExt cx="588000" cy="588000"/>
            </a:xfrm>
          </p:grpSpPr>
          <p:sp>
            <p:nvSpPr>
              <p:cNvPr id="829" name="Google Shape;829;g8caa040207_0_1312"/>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8caa040207_0_1312"/>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g8caa040207_0_1312"/>
            <p:cNvGrpSpPr/>
            <p:nvPr/>
          </p:nvGrpSpPr>
          <p:grpSpPr>
            <a:xfrm rot="-5400000">
              <a:off x="3179921" y="2281479"/>
              <a:ext cx="585000" cy="585471"/>
              <a:chOff x="1967628" y="812211"/>
              <a:chExt cx="588000" cy="588000"/>
            </a:xfrm>
          </p:grpSpPr>
          <p:sp>
            <p:nvSpPr>
              <p:cNvPr id="832" name="Google Shape;832;g8caa040207_0_1312"/>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8caa040207_0_1312"/>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4" name="Google Shape;834;g8caa040207_0_1312"/>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sp>
          <p:nvSpPr>
            <p:cNvPr id="835" name="Google Shape;835;g8caa040207_0_1312"/>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nvGrpSpPr>
            <p:cNvPr id="836" name="Google Shape;836;g8caa040207_0_1312"/>
            <p:cNvGrpSpPr/>
            <p:nvPr/>
          </p:nvGrpSpPr>
          <p:grpSpPr>
            <a:xfrm>
              <a:off x="4261689" y="1180926"/>
              <a:ext cx="585000" cy="585529"/>
              <a:chOff x="1967628" y="812211"/>
              <a:chExt cx="588000" cy="588000"/>
            </a:xfrm>
          </p:grpSpPr>
          <p:sp>
            <p:nvSpPr>
              <p:cNvPr id="837" name="Google Shape;837;g8caa040207_0_1312"/>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g8caa040207_0_1312"/>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9" name="Google Shape;839;g8caa040207_0_1312"/>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grpSp>
        <p:nvGrpSpPr>
          <p:cNvPr id="840" name="Google Shape;840;g8caa040207_0_1312"/>
          <p:cNvGrpSpPr/>
          <p:nvPr/>
        </p:nvGrpSpPr>
        <p:grpSpPr>
          <a:xfrm>
            <a:off x="7959707" y="420464"/>
            <a:ext cx="1565502" cy="502596"/>
            <a:chOff x="5209825" y="1060349"/>
            <a:chExt cx="4017199" cy="1289700"/>
          </a:xfrm>
        </p:grpSpPr>
        <p:sp>
          <p:nvSpPr>
            <p:cNvPr id="841" name="Google Shape;841;g8caa040207_0_1312"/>
            <p:cNvSpPr txBox="1"/>
            <p:nvPr/>
          </p:nvSpPr>
          <p:spPr>
            <a:xfrm>
              <a:off x="6500924" y="1060349"/>
              <a:ext cx="27261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100" u="none" cap="none" strike="noStrike">
                  <a:solidFill>
                    <a:srgbClr val="00966B"/>
                  </a:solidFill>
                  <a:latin typeface="DM Sans"/>
                  <a:ea typeface="DM Sans"/>
                  <a:cs typeface="DM Sans"/>
                  <a:sym typeface="DM Sans"/>
                </a:rPr>
                <a:t>Comms</a:t>
              </a:r>
              <a:endParaRPr b="0" i="0" sz="400" u="none" cap="none" strike="noStrike">
                <a:solidFill>
                  <a:srgbClr val="434343"/>
                </a:solidFill>
                <a:latin typeface="DM Sans"/>
                <a:ea typeface="DM Sans"/>
                <a:cs typeface="DM Sans"/>
                <a:sym typeface="DM Sans"/>
              </a:endParaRPr>
            </a:p>
          </p:txBody>
        </p:sp>
        <p:cxnSp>
          <p:nvCxnSpPr>
            <p:cNvPr id="842" name="Google Shape;842;g8caa040207_0_1312"/>
            <p:cNvCxnSpPr/>
            <p:nvPr/>
          </p:nvCxnSpPr>
          <p:spPr>
            <a:xfrm>
              <a:off x="5209825" y="1705200"/>
              <a:ext cx="1286700" cy="0"/>
            </a:xfrm>
            <a:prstGeom prst="straightConnector1">
              <a:avLst/>
            </a:prstGeom>
            <a:noFill/>
            <a:ln cap="flat" cmpd="sng" w="9525">
              <a:solidFill>
                <a:srgbClr val="155B54"/>
              </a:solidFill>
              <a:prstDash val="solid"/>
              <a:round/>
              <a:headEnd len="sm" w="sm" type="none"/>
              <a:tailEnd len="med" w="med" type="oval"/>
            </a:ln>
          </p:spPr>
        </p:cxnSp>
      </p:grpSp>
      <p:sp>
        <p:nvSpPr>
          <p:cNvPr id="843" name="Google Shape;843;g8caa040207_0_1312"/>
          <p:cNvSpPr txBox="1"/>
          <p:nvPr/>
        </p:nvSpPr>
        <p:spPr>
          <a:xfrm>
            <a:off x="7427970" y="867944"/>
            <a:ext cx="562500" cy="31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600" u="none" cap="none" strike="noStrike">
                <a:solidFill>
                  <a:srgbClr val="434343"/>
                </a:solidFill>
                <a:latin typeface="DM Sans"/>
                <a:ea typeface="DM Sans"/>
                <a:cs typeface="DM Sans"/>
                <a:sym typeface="DM Sans"/>
              </a:rPr>
              <a:t>Keeping people safe during crisis</a:t>
            </a:r>
            <a:endParaRPr b="1" i="0" sz="600" u="none" cap="none" strike="noStrike">
              <a:solidFill>
                <a:srgbClr val="434343"/>
              </a:solidFill>
              <a:latin typeface="DM Sans"/>
              <a:ea typeface="DM Sans"/>
              <a:cs typeface="DM Sans"/>
              <a:sym typeface="DM Sans"/>
            </a:endParaRPr>
          </a:p>
        </p:txBody>
      </p:sp>
      <p:sp>
        <p:nvSpPr>
          <p:cNvPr id="844" name="Google Shape;844;g8caa040207_0_1312"/>
          <p:cNvSpPr/>
          <p:nvPr/>
        </p:nvSpPr>
        <p:spPr>
          <a:xfrm>
            <a:off x="5492675" y="2889300"/>
            <a:ext cx="3505200" cy="21018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1" lang="en" sz="1300" u="none" cap="none" strike="noStrike">
                <a:solidFill>
                  <a:schemeClr val="dk1"/>
                </a:solidFill>
                <a:latin typeface="Arial"/>
                <a:ea typeface="Arial"/>
                <a:cs typeface="Arial"/>
                <a:sym typeface="Arial"/>
              </a:rPr>
              <a:t>You will need: </a:t>
            </a:r>
            <a:endParaRPr b="1" i="1" sz="1300" u="none" cap="none" strike="noStrike">
              <a:solidFill>
                <a:schemeClr val="dk1"/>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People who can craft compelling messaging and stories, people who can engage in conversation with audiences, people who can track, analyse and develop insights.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cxnSp>
        <p:nvCxnSpPr>
          <p:cNvPr id="849" name="Google Shape;849;g8caa040207_0_1317"/>
          <p:cNvCxnSpPr>
            <a:stCxn id="850" idx="6"/>
            <a:endCxn id="851" idx="2"/>
          </p:cNvCxnSpPr>
          <p:nvPr/>
        </p:nvCxnSpPr>
        <p:spPr>
          <a:xfrm>
            <a:off x="2975675" y="2903900"/>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852" name="Google Shape;852;g8caa040207_0_1317"/>
          <p:cNvCxnSpPr>
            <a:stCxn id="850" idx="6"/>
            <a:endCxn id="853" idx="2"/>
          </p:cNvCxnSpPr>
          <p:nvPr/>
        </p:nvCxnSpPr>
        <p:spPr>
          <a:xfrm flipH="1" rot="10800000">
            <a:off x="2975675" y="1967900"/>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854" name="Google Shape;854;g8caa040207_0_1317"/>
          <p:cNvCxnSpPr>
            <a:stCxn id="855" idx="3"/>
            <a:endCxn id="856" idx="2"/>
          </p:cNvCxnSpPr>
          <p:nvPr/>
        </p:nvCxnSpPr>
        <p:spPr>
          <a:xfrm flipH="1" rot="10800000">
            <a:off x="5034200" y="1696400"/>
            <a:ext cx="558300" cy="271500"/>
          </a:xfrm>
          <a:prstGeom prst="bentConnector3">
            <a:avLst>
              <a:gd fmla="val 50004" name="adj1"/>
            </a:avLst>
          </a:prstGeom>
          <a:noFill/>
          <a:ln cap="flat" cmpd="sng" w="9525">
            <a:solidFill>
              <a:srgbClr val="C2C2C2"/>
            </a:solidFill>
            <a:prstDash val="solid"/>
            <a:round/>
            <a:headEnd len="sm" w="sm" type="none"/>
            <a:tailEnd len="sm" w="sm" type="none"/>
          </a:ln>
        </p:spPr>
      </p:cxnSp>
      <p:cxnSp>
        <p:nvCxnSpPr>
          <p:cNvPr id="857" name="Google Shape;857;g8caa040207_0_1317"/>
          <p:cNvCxnSpPr/>
          <p:nvPr/>
        </p:nvCxnSpPr>
        <p:spPr>
          <a:xfrm>
            <a:off x="5020250" y="1967900"/>
            <a:ext cx="586200" cy="2901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858" name="Google Shape;858;g8caa040207_0_1317"/>
          <p:cNvGrpSpPr/>
          <p:nvPr/>
        </p:nvGrpSpPr>
        <p:grpSpPr>
          <a:xfrm>
            <a:off x="5592550" y="1536675"/>
            <a:ext cx="1356300" cy="319200"/>
            <a:chOff x="5592550" y="1018950"/>
            <a:chExt cx="1356300" cy="319200"/>
          </a:xfrm>
        </p:grpSpPr>
        <p:sp>
          <p:nvSpPr>
            <p:cNvPr id="859" name="Google Shape;859;g8caa040207_0_1317"/>
            <p:cNvSpPr/>
            <p:nvPr/>
          </p:nvSpPr>
          <p:spPr>
            <a:xfrm>
              <a:off x="5766550" y="10189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Pro bono charity </a:t>
              </a:r>
              <a:endParaRPr b="0" i="0" sz="1100" u="none" cap="none" strike="noStrike">
                <a:solidFill>
                  <a:srgbClr val="434343"/>
                </a:solidFill>
                <a:latin typeface="DM Sans Medium"/>
                <a:ea typeface="DM Sans Medium"/>
                <a:cs typeface="DM Sans Medium"/>
                <a:sym typeface="DM Sans Medium"/>
              </a:endParaRPr>
            </a:p>
          </p:txBody>
        </p:sp>
        <p:sp>
          <p:nvSpPr>
            <p:cNvPr id="856" name="Google Shape;856;g8caa040207_0_1317"/>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grpSp>
        <p:nvGrpSpPr>
          <p:cNvPr id="860" name="Google Shape;860;g8caa040207_0_1317"/>
          <p:cNvGrpSpPr/>
          <p:nvPr/>
        </p:nvGrpSpPr>
        <p:grpSpPr>
          <a:xfrm>
            <a:off x="3677900" y="1808300"/>
            <a:ext cx="1356300" cy="319200"/>
            <a:chOff x="3650050" y="1476150"/>
            <a:chExt cx="1356300" cy="319200"/>
          </a:xfrm>
        </p:grpSpPr>
        <p:sp>
          <p:nvSpPr>
            <p:cNvPr id="855" name="Google Shape;855;g8caa040207_0_1317"/>
            <p:cNvSpPr/>
            <p:nvPr/>
          </p:nvSpPr>
          <p:spPr>
            <a:xfrm>
              <a:off x="38240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Suppliers </a:t>
              </a:r>
              <a:endParaRPr b="0" i="0" sz="1100" u="none" cap="none" strike="noStrike">
                <a:solidFill>
                  <a:srgbClr val="434343"/>
                </a:solidFill>
                <a:latin typeface="DM Sans Medium"/>
                <a:ea typeface="DM Sans Medium"/>
                <a:cs typeface="DM Sans Medium"/>
                <a:sym typeface="DM Sans Medium"/>
              </a:endParaRPr>
            </a:p>
          </p:txBody>
        </p:sp>
        <p:sp>
          <p:nvSpPr>
            <p:cNvPr id="853" name="Google Shape;853;g8caa040207_0_1317"/>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grpSp>
        <p:nvGrpSpPr>
          <p:cNvPr id="861" name="Google Shape;861;g8caa040207_0_1317"/>
          <p:cNvGrpSpPr/>
          <p:nvPr/>
        </p:nvGrpSpPr>
        <p:grpSpPr>
          <a:xfrm>
            <a:off x="657175" y="2744300"/>
            <a:ext cx="2318500" cy="319200"/>
            <a:chOff x="640525" y="2412150"/>
            <a:chExt cx="2318500" cy="319200"/>
          </a:xfrm>
        </p:grpSpPr>
        <p:sp>
          <p:nvSpPr>
            <p:cNvPr id="862" name="Google Shape;862;g8caa040207_0_1317"/>
            <p:cNvSpPr/>
            <p:nvPr/>
          </p:nvSpPr>
          <p:spPr>
            <a:xfrm>
              <a:off x="640525" y="2412150"/>
              <a:ext cx="21384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Partnership Strategy</a:t>
              </a:r>
              <a:endParaRPr b="0" i="0" sz="1100" u="none" cap="none" strike="noStrike">
                <a:solidFill>
                  <a:srgbClr val="434343"/>
                </a:solidFill>
                <a:latin typeface="DM Sans Medium"/>
                <a:ea typeface="DM Sans Medium"/>
                <a:cs typeface="DM Sans Medium"/>
                <a:sym typeface="DM Sans Medium"/>
              </a:endParaRPr>
            </a:p>
          </p:txBody>
        </p:sp>
        <p:sp>
          <p:nvSpPr>
            <p:cNvPr id="850" name="Google Shape;850;g8caa040207_0_1317"/>
            <p:cNvSpPr/>
            <p:nvPr/>
          </p:nvSpPr>
          <p:spPr>
            <a:xfrm>
              <a:off x="278502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grpSp>
        <p:nvGrpSpPr>
          <p:cNvPr id="863" name="Google Shape;863;g8caa040207_0_1317"/>
          <p:cNvGrpSpPr/>
          <p:nvPr/>
        </p:nvGrpSpPr>
        <p:grpSpPr>
          <a:xfrm>
            <a:off x="3677900" y="3680300"/>
            <a:ext cx="1356300" cy="319200"/>
            <a:chOff x="3650050" y="3348150"/>
            <a:chExt cx="1356300" cy="319200"/>
          </a:xfrm>
        </p:grpSpPr>
        <p:sp>
          <p:nvSpPr>
            <p:cNvPr id="864" name="Google Shape;864;g8caa040207_0_1317"/>
            <p:cNvSpPr/>
            <p:nvPr/>
          </p:nvSpPr>
          <p:spPr>
            <a:xfrm>
              <a:off x="38240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Professional Organisations </a:t>
              </a:r>
              <a:endParaRPr b="0" i="0" sz="1100" u="none" cap="none" strike="noStrike">
                <a:solidFill>
                  <a:srgbClr val="434343"/>
                </a:solidFill>
                <a:latin typeface="DM Sans Medium"/>
                <a:ea typeface="DM Sans Medium"/>
                <a:cs typeface="DM Sans Medium"/>
                <a:sym typeface="DM Sans Medium"/>
              </a:endParaRPr>
            </a:p>
          </p:txBody>
        </p:sp>
        <p:sp>
          <p:nvSpPr>
            <p:cNvPr id="851" name="Google Shape;851;g8caa040207_0_1317"/>
            <p:cNvSpPr/>
            <p:nvPr/>
          </p:nvSpPr>
          <p:spPr>
            <a:xfrm>
              <a:off x="3650050" y="3420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grpSp>
        <p:nvGrpSpPr>
          <p:cNvPr id="865" name="Google Shape;865;g8caa040207_0_1317"/>
          <p:cNvGrpSpPr/>
          <p:nvPr/>
        </p:nvGrpSpPr>
        <p:grpSpPr>
          <a:xfrm>
            <a:off x="5592550" y="2203725"/>
            <a:ext cx="1356300" cy="319200"/>
            <a:chOff x="5592550" y="1933350"/>
            <a:chExt cx="1356300" cy="319200"/>
          </a:xfrm>
        </p:grpSpPr>
        <p:sp>
          <p:nvSpPr>
            <p:cNvPr id="866" name="Google Shape;866;g8caa040207_0_1317"/>
            <p:cNvSpPr/>
            <p:nvPr/>
          </p:nvSpPr>
          <p:spPr>
            <a:xfrm>
              <a:off x="5766550" y="1933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Paid for suppliers </a:t>
              </a:r>
              <a:endParaRPr b="0" i="0" sz="1100" u="none" cap="none" strike="noStrike">
                <a:solidFill>
                  <a:srgbClr val="434343"/>
                </a:solidFill>
                <a:latin typeface="DM Sans Medium"/>
                <a:ea typeface="DM Sans Medium"/>
                <a:cs typeface="DM Sans Medium"/>
                <a:sym typeface="DM Sans Medium"/>
              </a:endParaRPr>
            </a:p>
          </p:txBody>
        </p:sp>
        <p:sp>
          <p:nvSpPr>
            <p:cNvPr id="867" name="Google Shape;867;g8caa040207_0_1317"/>
            <p:cNvSpPr/>
            <p:nvPr/>
          </p:nvSpPr>
          <p:spPr>
            <a:xfrm>
              <a:off x="5592550" y="19912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grpSp>
        <p:nvGrpSpPr>
          <p:cNvPr id="868" name="Google Shape;868;g8caa040207_0_1317"/>
          <p:cNvGrpSpPr/>
          <p:nvPr/>
        </p:nvGrpSpPr>
        <p:grpSpPr>
          <a:xfrm>
            <a:off x="841675" y="1584621"/>
            <a:ext cx="973500" cy="895929"/>
            <a:chOff x="841675" y="1051221"/>
            <a:chExt cx="973500" cy="895929"/>
          </a:xfrm>
        </p:grpSpPr>
        <p:pic>
          <p:nvPicPr>
            <p:cNvPr id="869" name="Google Shape;869;g8caa040207_0_1317"/>
            <p:cNvPicPr preferRelativeResize="0"/>
            <p:nvPr/>
          </p:nvPicPr>
          <p:blipFill rotWithShape="1">
            <a:blip r:embed="rId3">
              <a:alphaModFix/>
            </a:blip>
            <a:srcRect b="0" l="0" r="0" t="0"/>
            <a:stretch/>
          </p:blipFill>
          <p:spPr>
            <a:xfrm>
              <a:off x="1029974" y="1051221"/>
              <a:ext cx="637100" cy="685350"/>
            </a:xfrm>
            <a:prstGeom prst="rect">
              <a:avLst/>
            </a:prstGeom>
            <a:noFill/>
            <a:ln>
              <a:noFill/>
            </a:ln>
          </p:spPr>
        </p:pic>
        <p:sp>
          <p:nvSpPr>
            <p:cNvPr id="870" name="Google Shape;870;g8caa040207_0_1317"/>
            <p:cNvSpPr txBox="1"/>
            <p:nvPr/>
          </p:nvSpPr>
          <p:spPr>
            <a:xfrm>
              <a:off x="841675" y="1629150"/>
              <a:ext cx="973500" cy="31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M Sans Medium"/>
                  <a:ea typeface="DM Sans Medium"/>
                  <a:cs typeface="DM Sans Medium"/>
                  <a:sym typeface="DM Sans Medium"/>
                </a:rPr>
                <a:t>Manager</a:t>
              </a:r>
              <a:endParaRPr b="0" i="0" sz="900" u="none" cap="none" strike="noStrike">
                <a:solidFill>
                  <a:srgbClr val="000000"/>
                </a:solidFill>
                <a:latin typeface="DM Sans Medium"/>
                <a:ea typeface="DM Sans Medium"/>
                <a:cs typeface="DM Sans Medium"/>
                <a:sym typeface="DM Sans Medium"/>
              </a:endParaRPr>
            </a:p>
          </p:txBody>
        </p:sp>
      </p:grpSp>
      <p:grpSp>
        <p:nvGrpSpPr>
          <p:cNvPr id="871" name="Google Shape;871;g8caa040207_0_1317"/>
          <p:cNvGrpSpPr/>
          <p:nvPr/>
        </p:nvGrpSpPr>
        <p:grpSpPr>
          <a:xfrm>
            <a:off x="5592550" y="2744300"/>
            <a:ext cx="1356300" cy="319200"/>
            <a:chOff x="5592550" y="1933350"/>
            <a:chExt cx="1356300" cy="319200"/>
          </a:xfrm>
        </p:grpSpPr>
        <p:sp>
          <p:nvSpPr>
            <p:cNvPr id="872" name="Google Shape;872;g8caa040207_0_1317"/>
            <p:cNvSpPr/>
            <p:nvPr/>
          </p:nvSpPr>
          <p:spPr>
            <a:xfrm>
              <a:off x="5766550" y="1933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Supplier quality assurance </a:t>
              </a:r>
              <a:endParaRPr b="0" i="0" sz="1100" u="none" cap="none" strike="noStrike">
                <a:solidFill>
                  <a:srgbClr val="434343"/>
                </a:solidFill>
                <a:latin typeface="DM Sans Medium"/>
                <a:ea typeface="DM Sans Medium"/>
                <a:cs typeface="DM Sans Medium"/>
                <a:sym typeface="DM Sans Medium"/>
              </a:endParaRPr>
            </a:p>
          </p:txBody>
        </p:sp>
        <p:sp>
          <p:nvSpPr>
            <p:cNvPr id="873" name="Google Shape;873;g8caa040207_0_1317"/>
            <p:cNvSpPr/>
            <p:nvPr/>
          </p:nvSpPr>
          <p:spPr>
            <a:xfrm>
              <a:off x="5592550" y="19912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cxnSp>
        <p:nvCxnSpPr>
          <p:cNvPr id="874" name="Google Shape;874;g8caa040207_0_1317"/>
          <p:cNvCxnSpPr>
            <a:stCxn id="873" idx="2"/>
            <a:endCxn id="855" idx="3"/>
          </p:cNvCxnSpPr>
          <p:nvPr/>
        </p:nvCxnSpPr>
        <p:spPr>
          <a:xfrm rot="10800000">
            <a:off x="5034250" y="1967900"/>
            <a:ext cx="558300" cy="921300"/>
          </a:xfrm>
          <a:prstGeom prst="bentConnector3">
            <a:avLst>
              <a:gd fmla="val 50004" name="adj1"/>
            </a:avLst>
          </a:prstGeom>
          <a:noFill/>
          <a:ln cap="flat" cmpd="sng" w="9525">
            <a:solidFill>
              <a:srgbClr val="B7B7B7"/>
            </a:solidFill>
            <a:prstDash val="solid"/>
            <a:round/>
            <a:headEnd len="sm" w="sm" type="none"/>
            <a:tailEnd len="sm" w="sm" type="none"/>
          </a:ln>
        </p:spPr>
      </p:cxnSp>
      <p:grpSp>
        <p:nvGrpSpPr>
          <p:cNvPr id="875" name="Google Shape;875;g8caa040207_0_1317"/>
          <p:cNvGrpSpPr/>
          <p:nvPr/>
        </p:nvGrpSpPr>
        <p:grpSpPr>
          <a:xfrm>
            <a:off x="3658525" y="4455425"/>
            <a:ext cx="1356300" cy="319200"/>
            <a:chOff x="3650050" y="1476150"/>
            <a:chExt cx="1356300" cy="319200"/>
          </a:xfrm>
        </p:grpSpPr>
        <p:sp>
          <p:nvSpPr>
            <p:cNvPr id="876" name="Google Shape;876;g8caa040207_0_1317"/>
            <p:cNvSpPr/>
            <p:nvPr/>
          </p:nvSpPr>
          <p:spPr>
            <a:xfrm>
              <a:off x="38240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DM Sans Medium"/>
                  <a:ea typeface="DM Sans Medium"/>
                  <a:cs typeface="DM Sans Medium"/>
                  <a:sym typeface="DM Sans Medium"/>
                </a:rPr>
                <a:t>Press/Media Partners</a:t>
              </a:r>
              <a:endParaRPr b="0" i="0" sz="1100" u="none" cap="none" strike="noStrike">
                <a:solidFill>
                  <a:srgbClr val="434343"/>
                </a:solidFill>
                <a:latin typeface="DM Sans Medium"/>
                <a:ea typeface="DM Sans Medium"/>
                <a:cs typeface="DM Sans Medium"/>
                <a:sym typeface="DM Sans Medium"/>
              </a:endParaRPr>
            </a:p>
          </p:txBody>
        </p:sp>
        <p:sp>
          <p:nvSpPr>
            <p:cNvPr id="877" name="Google Shape;877;g8caa040207_0_1317"/>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DM Sans Medium"/>
                <a:ea typeface="DM Sans Medium"/>
                <a:cs typeface="DM Sans Medium"/>
                <a:sym typeface="DM Sans Medium"/>
              </a:endParaRPr>
            </a:p>
          </p:txBody>
        </p:sp>
      </p:grpSp>
      <p:cxnSp>
        <p:nvCxnSpPr>
          <p:cNvPr id="878" name="Google Shape;878;g8caa040207_0_1317"/>
          <p:cNvCxnSpPr>
            <a:endCxn id="877" idx="2"/>
          </p:cNvCxnSpPr>
          <p:nvPr/>
        </p:nvCxnSpPr>
        <p:spPr>
          <a:xfrm flipH="1" rot="-5400000">
            <a:off x="2635675" y="3592175"/>
            <a:ext cx="1711200" cy="334500"/>
          </a:xfrm>
          <a:prstGeom prst="bentConnector2">
            <a:avLst/>
          </a:prstGeom>
          <a:noFill/>
          <a:ln cap="flat" cmpd="sng" w="9525">
            <a:solidFill>
              <a:srgbClr val="999999"/>
            </a:solidFill>
            <a:prstDash val="solid"/>
            <a:round/>
            <a:headEnd len="sm" w="sm" type="none"/>
            <a:tailEnd len="sm" w="sm" type="none"/>
          </a:ln>
        </p:spPr>
      </p:cxnSp>
      <p:sp>
        <p:nvSpPr>
          <p:cNvPr id="879" name="Google Shape;879;g8caa040207_0_1317"/>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Partnership team </a:t>
            </a:r>
            <a:endParaRPr b="1" i="0" sz="2800" u="none" cap="none" strike="noStrike">
              <a:solidFill>
                <a:srgbClr val="434343"/>
              </a:solidFill>
              <a:latin typeface="DM Sans"/>
              <a:ea typeface="DM Sans"/>
              <a:cs typeface="DM Sans"/>
              <a:sym typeface="DM Sans"/>
            </a:endParaRPr>
          </a:p>
        </p:txBody>
      </p:sp>
      <p:grpSp>
        <p:nvGrpSpPr>
          <p:cNvPr id="880" name="Google Shape;880;g8caa040207_0_1317"/>
          <p:cNvGrpSpPr/>
          <p:nvPr/>
        </p:nvGrpSpPr>
        <p:grpSpPr>
          <a:xfrm>
            <a:off x="6901070" y="292469"/>
            <a:ext cx="1468635" cy="1470647"/>
            <a:chOff x="2675581" y="676587"/>
            <a:chExt cx="3793942" cy="3790328"/>
          </a:xfrm>
        </p:grpSpPr>
        <p:sp>
          <p:nvSpPr>
            <p:cNvPr id="881" name="Google Shape;881;g8caa040207_0_1317"/>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8caa040207_0_1317"/>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8caa040207_0_1317"/>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8caa040207_0_1317"/>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5" name="Google Shape;885;g8caa040207_0_1317"/>
            <p:cNvGrpSpPr/>
            <p:nvPr/>
          </p:nvGrpSpPr>
          <p:grpSpPr>
            <a:xfrm rot="5400000">
              <a:off x="5379665" y="2278952"/>
              <a:ext cx="585000" cy="585471"/>
              <a:chOff x="1967628" y="812211"/>
              <a:chExt cx="588000" cy="588000"/>
            </a:xfrm>
          </p:grpSpPr>
          <p:sp>
            <p:nvSpPr>
              <p:cNvPr id="886" name="Google Shape;886;g8caa040207_0_1317"/>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g8caa040207_0_1317"/>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8" name="Google Shape;888;g8caa040207_0_1317"/>
            <p:cNvGrpSpPr/>
            <p:nvPr/>
          </p:nvGrpSpPr>
          <p:grpSpPr>
            <a:xfrm rot="10800000">
              <a:off x="4280709" y="3378531"/>
              <a:ext cx="585000" cy="585471"/>
              <a:chOff x="1967628" y="812211"/>
              <a:chExt cx="588000" cy="588000"/>
            </a:xfrm>
          </p:grpSpPr>
          <p:sp>
            <p:nvSpPr>
              <p:cNvPr id="889" name="Google Shape;889;g8caa040207_0_1317"/>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g8caa040207_0_1317"/>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1" name="Google Shape;891;g8caa040207_0_1317"/>
            <p:cNvGrpSpPr/>
            <p:nvPr/>
          </p:nvGrpSpPr>
          <p:grpSpPr>
            <a:xfrm rot="-5400000">
              <a:off x="3179921" y="2281479"/>
              <a:ext cx="585000" cy="585471"/>
              <a:chOff x="1967628" y="812211"/>
              <a:chExt cx="588000" cy="588000"/>
            </a:xfrm>
          </p:grpSpPr>
          <p:sp>
            <p:nvSpPr>
              <p:cNvPr id="892" name="Google Shape;892;g8caa040207_0_1317"/>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8caa040207_0_1317"/>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4" name="Google Shape;894;g8caa040207_0_1317"/>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sp>
          <p:nvSpPr>
            <p:cNvPr id="895" name="Google Shape;895;g8caa040207_0_1317"/>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nvGrpSpPr>
            <p:cNvPr id="896" name="Google Shape;896;g8caa040207_0_1317"/>
            <p:cNvGrpSpPr/>
            <p:nvPr/>
          </p:nvGrpSpPr>
          <p:grpSpPr>
            <a:xfrm>
              <a:off x="4261689" y="1180926"/>
              <a:ext cx="585000" cy="585529"/>
              <a:chOff x="1967628" y="812211"/>
              <a:chExt cx="588000" cy="588000"/>
            </a:xfrm>
          </p:grpSpPr>
          <p:sp>
            <p:nvSpPr>
              <p:cNvPr id="897" name="Google Shape;897;g8caa040207_0_1317"/>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8caa040207_0_1317"/>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9" name="Google Shape;899;g8caa040207_0_1317"/>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grpSp>
        <p:nvGrpSpPr>
          <p:cNvPr id="900" name="Google Shape;900;g8caa040207_0_1317"/>
          <p:cNvGrpSpPr/>
          <p:nvPr/>
        </p:nvGrpSpPr>
        <p:grpSpPr>
          <a:xfrm>
            <a:off x="7883507" y="1109434"/>
            <a:ext cx="1330870" cy="502596"/>
            <a:chOff x="5209825" y="3020450"/>
            <a:chExt cx="3415115" cy="1289700"/>
          </a:xfrm>
        </p:grpSpPr>
        <p:sp>
          <p:nvSpPr>
            <p:cNvPr id="901" name="Google Shape;901;g8caa040207_0_1317"/>
            <p:cNvSpPr txBox="1"/>
            <p:nvPr/>
          </p:nvSpPr>
          <p:spPr>
            <a:xfrm>
              <a:off x="6500940" y="3020450"/>
              <a:ext cx="21240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100" u="none" cap="none" strike="noStrike">
                  <a:solidFill>
                    <a:srgbClr val="00966B"/>
                  </a:solidFill>
                  <a:latin typeface="DM Sans"/>
                  <a:ea typeface="DM Sans"/>
                  <a:cs typeface="DM Sans"/>
                  <a:sym typeface="DM Sans"/>
                </a:rPr>
                <a:t>Partners</a:t>
              </a:r>
              <a:endParaRPr b="1" i="0" sz="700" u="none" cap="none" strike="noStrike">
                <a:solidFill>
                  <a:srgbClr val="434343"/>
                </a:solidFill>
                <a:latin typeface="DM Sans"/>
                <a:ea typeface="DM Sans"/>
                <a:cs typeface="DM Sans"/>
                <a:sym typeface="DM Sans"/>
              </a:endParaRPr>
            </a:p>
          </p:txBody>
        </p:sp>
        <p:cxnSp>
          <p:nvCxnSpPr>
            <p:cNvPr id="902" name="Google Shape;902;g8caa040207_0_1317"/>
            <p:cNvCxnSpPr/>
            <p:nvPr/>
          </p:nvCxnSpPr>
          <p:spPr>
            <a:xfrm>
              <a:off x="5209825" y="3648300"/>
              <a:ext cx="1286700" cy="0"/>
            </a:xfrm>
            <a:prstGeom prst="straightConnector1">
              <a:avLst/>
            </a:prstGeom>
            <a:noFill/>
            <a:ln cap="flat" cmpd="sng" w="9525">
              <a:solidFill>
                <a:srgbClr val="1B786E"/>
              </a:solidFill>
              <a:prstDash val="solid"/>
              <a:round/>
              <a:headEnd len="sm" w="sm" type="none"/>
              <a:tailEnd len="med" w="med" type="oval"/>
            </a:ln>
          </p:spPr>
        </p:cxnSp>
      </p:grpSp>
      <p:sp>
        <p:nvSpPr>
          <p:cNvPr id="903" name="Google Shape;903;g8caa040207_0_1317"/>
          <p:cNvSpPr txBox="1"/>
          <p:nvPr/>
        </p:nvSpPr>
        <p:spPr>
          <a:xfrm>
            <a:off x="7351770" y="867944"/>
            <a:ext cx="562500" cy="31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600" u="none" cap="none" strike="noStrike">
                <a:solidFill>
                  <a:srgbClr val="434343"/>
                </a:solidFill>
                <a:latin typeface="DM Sans"/>
                <a:ea typeface="DM Sans"/>
                <a:cs typeface="DM Sans"/>
                <a:sym typeface="DM Sans"/>
              </a:rPr>
              <a:t>Keeping people safe during crisis</a:t>
            </a:r>
            <a:endParaRPr b="1" i="0" sz="600" u="none" cap="none" strike="noStrike">
              <a:solidFill>
                <a:srgbClr val="434343"/>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8caa040207_0_1352"/>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Partnership team </a:t>
            </a:r>
            <a:endParaRPr b="1" i="0" sz="2800" u="none" cap="none" strike="noStrike">
              <a:solidFill>
                <a:srgbClr val="434343"/>
              </a:solidFill>
              <a:latin typeface="DM Sans"/>
              <a:ea typeface="DM Sans"/>
              <a:cs typeface="DM Sans"/>
              <a:sym typeface="DM Sans"/>
            </a:endParaRPr>
          </a:p>
        </p:txBody>
      </p:sp>
      <p:grpSp>
        <p:nvGrpSpPr>
          <p:cNvPr id="909" name="Google Shape;909;g8caa040207_0_1352"/>
          <p:cNvGrpSpPr/>
          <p:nvPr/>
        </p:nvGrpSpPr>
        <p:grpSpPr>
          <a:xfrm>
            <a:off x="6901070" y="292469"/>
            <a:ext cx="1468635" cy="1470647"/>
            <a:chOff x="2675581" y="676587"/>
            <a:chExt cx="3793942" cy="3790328"/>
          </a:xfrm>
        </p:grpSpPr>
        <p:sp>
          <p:nvSpPr>
            <p:cNvPr id="910" name="Google Shape;910;g8caa040207_0_1352"/>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8caa040207_0_1352"/>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8caa040207_0_1352"/>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8caa040207_0_1352"/>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4" name="Google Shape;914;g8caa040207_0_1352"/>
            <p:cNvGrpSpPr/>
            <p:nvPr/>
          </p:nvGrpSpPr>
          <p:grpSpPr>
            <a:xfrm rot="5400000">
              <a:off x="5379665" y="2278952"/>
              <a:ext cx="585000" cy="585471"/>
              <a:chOff x="1967628" y="812211"/>
              <a:chExt cx="588000" cy="588000"/>
            </a:xfrm>
          </p:grpSpPr>
          <p:sp>
            <p:nvSpPr>
              <p:cNvPr id="915" name="Google Shape;915;g8caa040207_0_1352"/>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8caa040207_0_1352"/>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g8caa040207_0_1352"/>
            <p:cNvGrpSpPr/>
            <p:nvPr/>
          </p:nvGrpSpPr>
          <p:grpSpPr>
            <a:xfrm rot="10800000">
              <a:off x="4280709" y="3378531"/>
              <a:ext cx="585000" cy="585471"/>
              <a:chOff x="1967628" y="812211"/>
              <a:chExt cx="588000" cy="588000"/>
            </a:xfrm>
          </p:grpSpPr>
          <p:sp>
            <p:nvSpPr>
              <p:cNvPr id="918" name="Google Shape;918;g8caa040207_0_1352"/>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8caa040207_0_1352"/>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 name="Google Shape;920;g8caa040207_0_1352"/>
            <p:cNvGrpSpPr/>
            <p:nvPr/>
          </p:nvGrpSpPr>
          <p:grpSpPr>
            <a:xfrm rot="-5400000">
              <a:off x="3179921" y="2281479"/>
              <a:ext cx="585000" cy="585471"/>
              <a:chOff x="1967628" y="812211"/>
              <a:chExt cx="588000" cy="588000"/>
            </a:xfrm>
          </p:grpSpPr>
          <p:sp>
            <p:nvSpPr>
              <p:cNvPr id="921" name="Google Shape;921;g8caa040207_0_1352"/>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8caa040207_0_1352"/>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3" name="Google Shape;923;g8caa040207_0_1352"/>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sp>
          <p:nvSpPr>
            <p:cNvPr id="924" name="Google Shape;924;g8caa040207_0_1352"/>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nvGrpSpPr>
            <p:cNvPr id="925" name="Google Shape;925;g8caa040207_0_1352"/>
            <p:cNvGrpSpPr/>
            <p:nvPr/>
          </p:nvGrpSpPr>
          <p:grpSpPr>
            <a:xfrm>
              <a:off x="4261689" y="1180926"/>
              <a:ext cx="585000" cy="585529"/>
              <a:chOff x="1967628" y="812211"/>
              <a:chExt cx="588000" cy="588000"/>
            </a:xfrm>
          </p:grpSpPr>
          <p:sp>
            <p:nvSpPr>
              <p:cNvPr id="926" name="Google Shape;926;g8caa040207_0_1352"/>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8caa040207_0_1352"/>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8" name="Google Shape;928;g8caa040207_0_1352"/>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grpSp>
        <p:nvGrpSpPr>
          <p:cNvPr id="929" name="Google Shape;929;g8caa040207_0_1352"/>
          <p:cNvGrpSpPr/>
          <p:nvPr/>
        </p:nvGrpSpPr>
        <p:grpSpPr>
          <a:xfrm>
            <a:off x="7883507" y="1109434"/>
            <a:ext cx="1330870" cy="502596"/>
            <a:chOff x="5209825" y="3020450"/>
            <a:chExt cx="3415115" cy="1289700"/>
          </a:xfrm>
        </p:grpSpPr>
        <p:sp>
          <p:nvSpPr>
            <p:cNvPr id="930" name="Google Shape;930;g8caa040207_0_1352"/>
            <p:cNvSpPr txBox="1"/>
            <p:nvPr/>
          </p:nvSpPr>
          <p:spPr>
            <a:xfrm>
              <a:off x="6500940" y="3020450"/>
              <a:ext cx="21240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100" u="none" cap="none" strike="noStrike">
                  <a:solidFill>
                    <a:srgbClr val="00966B"/>
                  </a:solidFill>
                  <a:latin typeface="DM Sans"/>
                  <a:ea typeface="DM Sans"/>
                  <a:cs typeface="DM Sans"/>
                  <a:sym typeface="DM Sans"/>
                </a:rPr>
                <a:t>Partners</a:t>
              </a:r>
              <a:endParaRPr b="1" i="0" sz="700" u="none" cap="none" strike="noStrike">
                <a:solidFill>
                  <a:srgbClr val="434343"/>
                </a:solidFill>
                <a:latin typeface="DM Sans"/>
                <a:ea typeface="DM Sans"/>
                <a:cs typeface="DM Sans"/>
                <a:sym typeface="DM Sans"/>
              </a:endParaRPr>
            </a:p>
          </p:txBody>
        </p:sp>
        <p:cxnSp>
          <p:nvCxnSpPr>
            <p:cNvPr id="931" name="Google Shape;931;g8caa040207_0_1352"/>
            <p:cNvCxnSpPr/>
            <p:nvPr/>
          </p:nvCxnSpPr>
          <p:spPr>
            <a:xfrm>
              <a:off x="5209825" y="3648300"/>
              <a:ext cx="1286700" cy="0"/>
            </a:xfrm>
            <a:prstGeom prst="straightConnector1">
              <a:avLst/>
            </a:prstGeom>
            <a:noFill/>
            <a:ln cap="flat" cmpd="sng" w="9525">
              <a:solidFill>
                <a:srgbClr val="1B786E"/>
              </a:solidFill>
              <a:prstDash val="solid"/>
              <a:round/>
              <a:headEnd len="sm" w="sm" type="none"/>
              <a:tailEnd len="med" w="med" type="oval"/>
            </a:ln>
          </p:spPr>
        </p:cxnSp>
      </p:grpSp>
      <p:sp>
        <p:nvSpPr>
          <p:cNvPr id="932" name="Google Shape;932;g8caa040207_0_1352"/>
          <p:cNvSpPr txBox="1"/>
          <p:nvPr/>
        </p:nvSpPr>
        <p:spPr>
          <a:xfrm>
            <a:off x="7351770" y="867944"/>
            <a:ext cx="562500" cy="31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600" u="none" cap="none" strike="noStrike">
                <a:solidFill>
                  <a:srgbClr val="434343"/>
                </a:solidFill>
                <a:latin typeface="DM Sans"/>
                <a:ea typeface="DM Sans"/>
                <a:cs typeface="DM Sans"/>
                <a:sym typeface="DM Sans"/>
              </a:rPr>
              <a:t>Keeping people safe during crisis</a:t>
            </a:r>
            <a:endParaRPr b="1" i="0" sz="600" u="none" cap="none" strike="noStrike">
              <a:solidFill>
                <a:srgbClr val="434343"/>
              </a:solidFill>
              <a:latin typeface="DM Sans"/>
              <a:ea typeface="DM Sans"/>
              <a:cs typeface="DM Sans"/>
              <a:sym typeface="DM Sans"/>
            </a:endParaRPr>
          </a:p>
        </p:txBody>
      </p:sp>
      <p:sp>
        <p:nvSpPr>
          <p:cNvPr id="933" name="Google Shape;933;g8caa040207_0_1352"/>
          <p:cNvSpPr txBox="1"/>
          <p:nvPr>
            <p:ph idx="1" type="body"/>
          </p:nvPr>
        </p:nvSpPr>
        <p:spPr>
          <a:xfrm>
            <a:off x="460950" y="1199250"/>
            <a:ext cx="8222100" cy="371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Purpose</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Create and manage partnerships with suppliers and professional organisations that are aligned to the Frontline.Live mission</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The day-to-day contact with suppliers and partners may be carried out by other teams depending on subject matter</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Maximising the partnership potential</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Measures of success</a:t>
            </a:r>
            <a:endParaRPr b="1"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Numbers of new partners &amp; potential partners</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Longevity of support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Increased level of support</a:t>
            </a:r>
            <a:endParaRPr b="0" i="0" sz="1600" u="none" cap="none" strike="noStrike">
              <a:solidFill>
                <a:srgbClr val="434343"/>
              </a:solidFill>
              <a:latin typeface="DM Sans"/>
              <a:ea typeface="DM Sans"/>
              <a:cs typeface="DM Sans"/>
              <a:sym typeface="DM Sans"/>
            </a:endParaRPr>
          </a:p>
        </p:txBody>
      </p:sp>
      <p:sp>
        <p:nvSpPr>
          <p:cNvPr id="934" name="Google Shape;934;g8caa040207_0_1352"/>
          <p:cNvSpPr/>
          <p:nvPr/>
        </p:nvSpPr>
        <p:spPr>
          <a:xfrm>
            <a:off x="5492675" y="2889300"/>
            <a:ext cx="3505200" cy="21018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1" lang="en" sz="1300" u="none" cap="none" strike="noStrike">
                <a:solidFill>
                  <a:schemeClr val="dk1"/>
                </a:solidFill>
                <a:latin typeface="Arial"/>
                <a:ea typeface="Arial"/>
                <a:cs typeface="Arial"/>
                <a:sym typeface="Arial"/>
              </a:rPr>
              <a:t>You will need: </a:t>
            </a:r>
            <a:endParaRPr b="1" i="1" sz="1300" u="none" cap="none" strike="noStrike">
              <a:solidFill>
                <a:schemeClr val="dk1"/>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A team who can follow-up on leads to build relationships</a:t>
            </a:r>
            <a:r>
              <a:rPr b="1" lang="en" sz="1300">
                <a:solidFill>
                  <a:schemeClr val="dk1"/>
                </a:solidFill>
              </a:rPr>
              <a:t>, form partnerships and maximise the potential of those relationships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91154a6251_0_0"/>
          <p:cNvSpPr txBox="1"/>
          <p:nvPr>
            <p:ph idx="1" type="body"/>
          </p:nvPr>
        </p:nvSpPr>
        <p:spPr>
          <a:xfrm>
            <a:off x="264275" y="1402850"/>
            <a:ext cx="8319300" cy="22653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434343"/>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434343"/>
              </a:solidFill>
              <a:latin typeface="DM Sans"/>
              <a:ea typeface="DM Sans"/>
              <a:cs typeface="DM Sans"/>
              <a:sym typeface="DM Sans"/>
            </a:endParaRPr>
          </a:p>
        </p:txBody>
      </p:sp>
      <p:sp>
        <p:nvSpPr>
          <p:cNvPr id="342" name="Google Shape;342;g91154a6251_0_0"/>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Contents</a:t>
            </a:r>
            <a:endParaRPr b="1" i="0" sz="2800" u="none" cap="none" strike="noStrike">
              <a:solidFill>
                <a:srgbClr val="434343"/>
              </a:solidFill>
              <a:latin typeface="DM Sans"/>
              <a:ea typeface="DM Sans"/>
              <a:cs typeface="DM Sans"/>
              <a:sym typeface="DM Sans"/>
            </a:endParaRPr>
          </a:p>
        </p:txBody>
      </p:sp>
      <p:graphicFrame>
        <p:nvGraphicFramePr>
          <p:cNvPr id="343" name="Google Shape;343;g91154a6251_0_0"/>
          <p:cNvGraphicFramePr/>
          <p:nvPr/>
        </p:nvGraphicFramePr>
        <p:xfrm>
          <a:off x="535900" y="1328200"/>
          <a:ext cx="3000000" cy="3000000"/>
        </p:xfrm>
        <a:graphic>
          <a:graphicData uri="http://schemas.openxmlformats.org/drawingml/2006/table">
            <a:tbl>
              <a:tblPr>
                <a:noFill/>
                <a:tableStyleId>{8FE2C8C1-0F3D-4AB9-8E08-4CA6AB40192A}</a:tableStyleId>
              </a:tblPr>
              <a:tblGrid>
                <a:gridCol w="3619775"/>
                <a:gridCol w="4853975"/>
              </a:tblGrid>
              <a:tr h="341325">
                <a:tc>
                  <a:txBody>
                    <a:bodyPr/>
                    <a:lstStyle/>
                    <a:p>
                      <a:pPr indent="0" lvl="0" marL="0" marR="0" rtl="0" algn="l">
                        <a:lnSpc>
                          <a:spcPct val="115000"/>
                        </a:lnSpc>
                        <a:spcBef>
                          <a:spcPts val="0"/>
                        </a:spcBef>
                        <a:spcAft>
                          <a:spcPts val="0"/>
                        </a:spcAft>
                        <a:buClr>
                          <a:schemeClr val="dk1"/>
                        </a:buClr>
                        <a:buSzPts val="1100"/>
                        <a:buFont typeface="Arial"/>
                        <a:buNone/>
                      </a:pPr>
                      <a:r>
                        <a:rPr b="1" lang="en" sz="1300" u="none" cap="none" strike="noStrike">
                          <a:solidFill>
                            <a:srgbClr val="434343"/>
                          </a:solidFill>
                          <a:latin typeface="DM Sans"/>
                          <a:ea typeface="DM Sans"/>
                          <a:cs typeface="DM Sans"/>
                          <a:sym typeface="DM Sans"/>
                        </a:rPr>
                        <a:t>Section</a:t>
                      </a:r>
                      <a:endParaRPr b="1" sz="1300" u="none" cap="none" strike="noStrike">
                        <a:solidFill>
                          <a:srgbClr val="434343"/>
                        </a:solidFill>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 sz="1300">
                          <a:solidFill>
                            <a:srgbClr val="434343"/>
                          </a:solidFill>
                          <a:latin typeface="DM Sans"/>
                          <a:ea typeface="DM Sans"/>
                          <a:cs typeface="DM Sans"/>
                          <a:sym typeface="DM Sans"/>
                        </a:rPr>
                        <a:t>This section covers</a:t>
                      </a:r>
                      <a:endParaRPr b="1" sz="1300" u="none" cap="none" strike="noStrike">
                        <a:solidFill>
                          <a:srgbClr val="434343"/>
                        </a:solidFill>
                        <a:latin typeface="DM Sans"/>
                        <a:ea typeface="DM Sans"/>
                        <a:cs typeface="DM Sans"/>
                        <a:sym typeface="DM Sans"/>
                      </a:endParaRPr>
                    </a:p>
                  </a:txBody>
                  <a:tcPr marT="91425" marB="91425" marR="91425" marL="91425"/>
                </a:tc>
              </a:tr>
              <a:tr h="432050">
                <a:tc>
                  <a:txBody>
                    <a:bodyPr/>
                    <a:lstStyle/>
                    <a:p>
                      <a:pPr indent="0" lvl="0" marL="0" marR="0" rtl="0" algn="l">
                        <a:lnSpc>
                          <a:spcPct val="115000"/>
                        </a:lnSpc>
                        <a:spcBef>
                          <a:spcPts val="0"/>
                        </a:spcBef>
                        <a:spcAft>
                          <a:spcPts val="0"/>
                        </a:spcAft>
                        <a:buClr>
                          <a:schemeClr val="dk1"/>
                        </a:buClr>
                        <a:buSzPts val="1100"/>
                        <a:buFont typeface="Arial"/>
                        <a:buNone/>
                      </a:pPr>
                      <a:r>
                        <a:rPr b="1" lang="en" sz="1300" u="none" cap="none" strike="noStrike">
                          <a:solidFill>
                            <a:srgbClr val="434343"/>
                          </a:solidFill>
                          <a:latin typeface="DM Sans"/>
                          <a:ea typeface="DM Sans"/>
                          <a:cs typeface="DM Sans"/>
                          <a:sym typeface="DM Sans"/>
                        </a:rPr>
                        <a:t>What </a:t>
                      </a:r>
                      <a:r>
                        <a:rPr lang="en" sz="1300" u="none" cap="none" strike="noStrike">
                          <a:solidFill>
                            <a:srgbClr val="434343"/>
                          </a:solidFill>
                          <a:latin typeface="DM Sans"/>
                          <a:ea typeface="DM Sans"/>
                          <a:cs typeface="DM Sans"/>
                          <a:sym typeface="DM Sans"/>
                        </a:rPr>
                        <a:t>is Frontline.Live?</a:t>
                      </a:r>
                      <a:endParaRPr sz="1300" u="none" cap="none" strike="noStrike">
                        <a:solidFill>
                          <a:srgbClr val="434343"/>
                        </a:solidFill>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None/>
                      </a:pPr>
                      <a:r>
                        <a:rPr lang="en" sz="1300">
                          <a:solidFill>
                            <a:srgbClr val="434343"/>
                          </a:solidFill>
                          <a:latin typeface="DM Sans"/>
                          <a:ea typeface="DM Sans"/>
                          <a:cs typeface="DM Sans"/>
                          <a:sym typeface="DM Sans"/>
                        </a:rPr>
                        <a:t>T</a:t>
                      </a:r>
                      <a:r>
                        <a:rPr lang="en" sz="1300" u="none" cap="none" strike="noStrike">
                          <a:solidFill>
                            <a:srgbClr val="434343"/>
                          </a:solidFill>
                          <a:latin typeface="DM Sans"/>
                          <a:ea typeface="DM Sans"/>
                          <a:cs typeface="DM Sans"/>
                          <a:sym typeface="DM Sans"/>
                        </a:rPr>
                        <a:t>he </a:t>
                      </a:r>
                      <a:r>
                        <a:rPr lang="en" sz="1300">
                          <a:solidFill>
                            <a:srgbClr val="434343"/>
                          </a:solidFill>
                          <a:latin typeface="DM Sans"/>
                          <a:ea typeface="DM Sans"/>
                          <a:cs typeface="DM Sans"/>
                          <a:sym typeface="DM Sans"/>
                        </a:rPr>
                        <a:t>vision and mission</a:t>
                      </a:r>
                      <a:r>
                        <a:rPr lang="en" sz="1300" u="none" cap="none" strike="noStrike">
                          <a:solidFill>
                            <a:srgbClr val="434343"/>
                          </a:solidFill>
                          <a:latin typeface="DM Sans"/>
                          <a:ea typeface="DM Sans"/>
                          <a:cs typeface="DM Sans"/>
                          <a:sym typeface="DM Sans"/>
                        </a:rPr>
                        <a:t> of Frontline.Live, why it was created, the stakeholders we work with and the 4 pillars to our approach</a:t>
                      </a:r>
                      <a:endParaRPr sz="1300" u="none" cap="none" strike="noStrike">
                        <a:solidFill>
                          <a:srgbClr val="434343"/>
                        </a:solidFill>
                        <a:latin typeface="DM Sans"/>
                        <a:ea typeface="DM Sans"/>
                        <a:cs typeface="DM Sans"/>
                        <a:sym typeface="DM Sans"/>
                      </a:endParaRPr>
                    </a:p>
                  </a:txBody>
                  <a:tcPr marT="91425" marB="91425" marR="91425" marL="91425"/>
                </a:tc>
              </a:tr>
              <a:tr h="432050">
                <a:tc>
                  <a:txBody>
                    <a:bodyPr/>
                    <a:lstStyle/>
                    <a:p>
                      <a:pPr indent="0" lvl="0" marL="0" marR="0" rtl="0" algn="l">
                        <a:lnSpc>
                          <a:spcPct val="100000"/>
                        </a:lnSpc>
                        <a:spcBef>
                          <a:spcPts val="0"/>
                        </a:spcBef>
                        <a:spcAft>
                          <a:spcPts val="0"/>
                        </a:spcAft>
                        <a:buClr>
                          <a:srgbClr val="000000"/>
                        </a:buClr>
                        <a:buSzPts val="1500"/>
                        <a:buFont typeface="Arial"/>
                        <a:buNone/>
                      </a:pPr>
                      <a:r>
                        <a:rPr b="1" lang="en" sz="1300">
                          <a:solidFill>
                            <a:srgbClr val="434343"/>
                          </a:solidFill>
                          <a:latin typeface="DM Sans"/>
                          <a:ea typeface="DM Sans"/>
                          <a:cs typeface="DM Sans"/>
                          <a:sym typeface="DM Sans"/>
                        </a:rPr>
                        <a:t>How </a:t>
                      </a:r>
                      <a:r>
                        <a:rPr lang="en" sz="1300">
                          <a:solidFill>
                            <a:srgbClr val="434343"/>
                          </a:solidFill>
                          <a:latin typeface="DM Sans"/>
                          <a:ea typeface="DM Sans"/>
                          <a:cs typeface="DM Sans"/>
                          <a:sym typeface="DM Sans"/>
                        </a:rPr>
                        <a:t>do we work?</a:t>
                      </a:r>
                      <a:endParaRPr sz="1300" u="none" cap="none" strike="noStrike">
                        <a:solidFill>
                          <a:srgbClr val="434343"/>
                        </a:solidFill>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300">
                          <a:solidFill>
                            <a:srgbClr val="434343"/>
                          </a:solidFill>
                          <a:latin typeface="DM Sans"/>
                          <a:ea typeface="DM Sans"/>
                          <a:cs typeface="DM Sans"/>
                          <a:sym typeface="DM Sans"/>
                        </a:rPr>
                        <a:t>Our guiding principles and behaviours, our teams and channels of communication</a:t>
                      </a:r>
                      <a:endParaRPr sz="1300" u="none" cap="none" strike="noStrike">
                        <a:solidFill>
                          <a:srgbClr val="434343"/>
                        </a:solidFill>
                        <a:latin typeface="DM Sans"/>
                        <a:ea typeface="DM Sans"/>
                        <a:cs typeface="DM Sans"/>
                        <a:sym typeface="DM Sans"/>
                      </a:endParaRPr>
                    </a:p>
                  </a:txBody>
                  <a:tcPr marT="91425" marB="91425" marR="91425" marL="91425"/>
                </a:tc>
              </a:tr>
              <a:tr h="432050">
                <a:tc>
                  <a:txBody>
                    <a:bodyPr/>
                    <a:lstStyle/>
                    <a:p>
                      <a:pPr indent="0" lvl="0" marL="0" marR="0" rtl="0" algn="l">
                        <a:lnSpc>
                          <a:spcPct val="100000"/>
                        </a:lnSpc>
                        <a:spcBef>
                          <a:spcPts val="0"/>
                        </a:spcBef>
                        <a:spcAft>
                          <a:spcPts val="0"/>
                        </a:spcAft>
                        <a:buClr>
                          <a:srgbClr val="000000"/>
                        </a:buClr>
                        <a:buSzPts val="1500"/>
                        <a:buFont typeface="Arial"/>
                        <a:buNone/>
                      </a:pPr>
                      <a:r>
                        <a:rPr b="1" lang="en" sz="1300">
                          <a:solidFill>
                            <a:srgbClr val="434343"/>
                          </a:solidFill>
                          <a:latin typeface="DM Sans"/>
                          <a:ea typeface="DM Sans"/>
                          <a:cs typeface="DM Sans"/>
                          <a:sym typeface="DM Sans"/>
                        </a:rPr>
                        <a:t>Our teams</a:t>
                      </a:r>
                      <a:r>
                        <a:rPr lang="en" sz="1300">
                          <a:solidFill>
                            <a:srgbClr val="434343"/>
                          </a:solidFill>
                          <a:latin typeface="DM Sans"/>
                          <a:ea typeface="DM Sans"/>
                          <a:cs typeface="DM Sans"/>
                          <a:sym typeface="DM Sans"/>
                        </a:rPr>
                        <a:t> aligned to the 4 pillars</a:t>
                      </a:r>
                      <a:endParaRPr sz="1300" u="none" cap="none" strike="noStrike">
                        <a:solidFill>
                          <a:srgbClr val="434343"/>
                        </a:solidFill>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300">
                          <a:solidFill>
                            <a:srgbClr val="434343"/>
                          </a:solidFill>
                          <a:latin typeface="DM Sans"/>
                          <a:ea typeface="DM Sans"/>
                          <a:cs typeface="DM Sans"/>
                          <a:sym typeface="DM Sans"/>
                        </a:rPr>
                        <a:t>The structure, purpose and measures of success for each pillar</a:t>
                      </a:r>
                      <a:endParaRPr sz="1300" u="none" cap="none" strike="noStrike">
                        <a:solidFill>
                          <a:srgbClr val="434343"/>
                        </a:solidFill>
                        <a:latin typeface="DM Sans"/>
                        <a:ea typeface="DM Sans"/>
                        <a:cs typeface="DM Sans"/>
                        <a:sym typeface="DM Sans"/>
                      </a:endParaRPr>
                    </a:p>
                  </a:txBody>
                  <a:tcPr marT="91425" marB="91425" marR="91425" marL="91425"/>
                </a:tc>
              </a:tr>
              <a:tr h="432050">
                <a:tc>
                  <a:txBody>
                    <a:bodyPr/>
                    <a:lstStyle/>
                    <a:p>
                      <a:pPr indent="0" lvl="0" marL="0" marR="0" rtl="0" algn="l">
                        <a:lnSpc>
                          <a:spcPct val="100000"/>
                        </a:lnSpc>
                        <a:spcBef>
                          <a:spcPts val="0"/>
                        </a:spcBef>
                        <a:spcAft>
                          <a:spcPts val="0"/>
                        </a:spcAft>
                        <a:buNone/>
                      </a:pPr>
                      <a:r>
                        <a:rPr b="1" lang="en" sz="1300">
                          <a:solidFill>
                            <a:srgbClr val="434343"/>
                          </a:solidFill>
                          <a:latin typeface="DM Sans"/>
                          <a:ea typeface="DM Sans"/>
                          <a:cs typeface="DM Sans"/>
                          <a:sym typeface="DM Sans"/>
                        </a:rPr>
                        <a:t>Technology</a:t>
                      </a:r>
                      <a:endParaRPr b="1" sz="1300">
                        <a:solidFill>
                          <a:srgbClr val="434343"/>
                        </a:solidFill>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None/>
                      </a:pPr>
                      <a:r>
                        <a:rPr lang="en" sz="1300">
                          <a:solidFill>
                            <a:srgbClr val="434343"/>
                          </a:solidFill>
                          <a:latin typeface="DM Sans"/>
                          <a:ea typeface="DM Sans"/>
                          <a:cs typeface="DM Sans"/>
                          <a:sym typeface="DM Sans"/>
                        </a:rPr>
                        <a:t>What we use and how its structured</a:t>
                      </a:r>
                      <a:endParaRPr sz="1300">
                        <a:solidFill>
                          <a:srgbClr val="434343"/>
                        </a:solidFill>
                        <a:latin typeface="DM Sans"/>
                        <a:ea typeface="DM Sans"/>
                        <a:cs typeface="DM Sans"/>
                        <a:sym typeface="DM Sans"/>
                      </a:endParaRPr>
                    </a:p>
                  </a:txBody>
                  <a:tcPr marT="91425" marB="91425" marR="91425" marL="91425"/>
                </a:tc>
              </a:tr>
              <a:tr h="432050">
                <a:tc>
                  <a:txBody>
                    <a:bodyPr/>
                    <a:lstStyle/>
                    <a:p>
                      <a:pPr indent="0" lvl="0" marL="0" marR="0" rtl="0" algn="l">
                        <a:lnSpc>
                          <a:spcPct val="100000"/>
                        </a:lnSpc>
                        <a:spcBef>
                          <a:spcPts val="0"/>
                        </a:spcBef>
                        <a:spcAft>
                          <a:spcPts val="0"/>
                        </a:spcAft>
                        <a:buNone/>
                      </a:pPr>
                      <a:r>
                        <a:rPr b="1" lang="en" sz="1300">
                          <a:solidFill>
                            <a:srgbClr val="434343"/>
                          </a:solidFill>
                          <a:latin typeface="DM Sans"/>
                          <a:ea typeface="DM Sans"/>
                          <a:cs typeface="DM Sans"/>
                          <a:sym typeface="DM Sans"/>
                        </a:rPr>
                        <a:t>Appendices</a:t>
                      </a:r>
                      <a:endParaRPr b="1" sz="1300">
                        <a:solidFill>
                          <a:srgbClr val="434343"/>
                        </a:solidFill>
                        <a:latin typeface="DM Sans"/>
                        <a:ea typeface="DM Sans"/>
                        <a:cs typeface="DM Sans"/>
                        <a:sym typeface="DM Sans"/>
                      </a:endParaRPr>
                    </a:p>
                  </a:txBody>
                  <a:tcPr marT="91425" marB="91425" marR="91425" marL="91425"/>
                </a:tc>
                <a:tc>
                  <a:txBody>
                    <a:bodyPr/>
                    <a:lstStyle/>
                    <a:p>
                      <a:pPr indent="0" lvl="0" marL="0" marR="0" rtl="0" algn="l">
                        <a:lnSpc>
                          <a:spcPct val="100000"/>
                        </a:lnSpc>
                        <a:spcBef>
                          <a:spcPts val="0"/>
                        </a:spcBef>
                        <a:spcAft>
                          <a:spcPts val="0"/>
                        </a:spcAft>
                        <a:buNone/>
                      </a:pPr>
                      <a:r>
                        <a:rPr lang="en" sz="1300">
                          <a:solidFill>
                            <a:srgbClr val="434343"/>
                          </a:solidFill>
                          <a:latin typeface="DM Sans"/>
                          <a:ea typeface="DM Sans"/>
                          <a:cs typeface="DM Sans"/>
                          <a:sym typeface="DM Sans"/>
                        </a:rPr>
                        <a:t>Job descriptions</a:t>
                      </a:r>
                      <a:endParaRPr sz="1300">
                        <a:solidFill>
                          <a:srgbClr val="434343"/>
                        </a:solidFill>
                        <a:latin typeface="DM Sans"/>
                        <a:ea typeface="DM Sans"/>
                        <a:cs typeface="DM Sans"/>
                        <a:sym typeface="DM Sans"/>
                      </a:endParaRPr>
                    </a:p>
                    <a:p>
                      <a:pPr indent="0" lvl="0" marL="0" marR="0" rtl="0" algn="l">
                        <a:lnSpc>
                          <a:spcPct val="100000"/>
                        </a:lnSpc>
                        <a:spcBef>
                          <a:spcPts val="0"/>
                        </a:spcBef>
                        <a:spcAft>
                          <a:spcPts val="0"/>
                        </a:spcAft>
                        <a:buNone/>
                      </a:pPr>
                      <a:r>
                        <a:rPr lang="en" sz="1300">
                          <a:solidFill>
                            <a:srgbClr val="434343"/>
                          </a:solidFill>
                          <a:latin typeface="DM Sans"/>
                          <a:ea typeface="DM Sans"/>
                          <a:cs typeface="DM Sans"/>
                          <a:sym typeface="DM Sans"/>
                        </a:rPr>
                        <a:t>Process flows</a:t>
                      </a:r>
                      <a:endParaRPr sz="1300">
                        <a:solidFill>
                          <a:srgbClr val="434343"/>
                        </a:solidFill>
                        <a:latin typeface="DM Sans"/>
                        <a:ea typeface="DM Sans"/>
                        <a:cs typeface="DM Sans"/>
                        <a:sym typeface="DM Sans"/>
                      </a:endParaRPr>
                    </a:p>
                    <a:p>
                      <a:pPr indent="0" lvl="0" marL="0" marR="0" rtl="0" algn="l">
                        <a:lnSpc>
                          <a:spcPct val="100000"/>
                        </a:lnSpc>
                        <a:spcBef>
                          <a:spcPts val="0"/>
                        </a:spcBef>
                        <a:spcAft>
                          <a:spcPts val="0"/>
                        </a:spcAft>
                        <a:buNone/>
                      </a:pPr>
                      <a:r>
                        <a:rPr lang="en" sz="1300">
                          <a:solidFill>
                            <a:srgbClr val="434343"/>
                          </a:solidFill>
                          <a:latin typeface="DM Sans"/>
                          <a:ea typeface="DM Sans"/>
                          <a:cs typeface="DM Sans"/>
                          <a:sym typeface="DM Sans"/>
                        </a:rPr>
                        <a:t>Comms playbook</a:t>
                      </a:r>
                      <a:endParaRPr sz="1300">
                        <a:solidFill>
                          <a:srgbClr val="434343"/>
                        </a:solidFill>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8727645eb5_0_47"/>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b="1" lang="en">
                <a:latin typeface="DM Sans"/>
                <a:ea typeface="DM Sans"/>
                <a:cs typeface="DM Sans"/>
                <a:sym typeface="DM Sans"/>
              </a:rPr>
              <a:t>What technology do we use?</a:t>
            </a:r>
            <a:endParaRPr b="1">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g8caa040207_0_1357"/>
          <p:cNvSpPr txBox="1"/>
          <p:nvPr>
            <p:ph idx="1" type="body"/>
          </p:nvPr>
        </p:nvSpPr>
        <p:spPr>
          <a:xfrm>
            <a:off x="460950" y="1199250"/>
            <a:ext cx="8222100" cy="37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Open source on GitHub</a:t>
            </a:r>
            <a:endParaRPr b="1"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Techstack</a:t>
            </a:r>
            <a:endParaRPr b="1"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Azure -DevOps</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MS aspnetcore </a:t>
            </a:r>
            <a:endParaRPr b="0"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DM Sans"/>
                <a:ea typeface="DM Sans"/>
                <a:cs typeface="DM Sans"/>
                <a:sym typeface="DM Sans"/>
              </a:rPr>
              <a:t>Data tooling</a:t>
            </a:r>
            <a:endParaRPr b="1"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Short term/proto typing ; Excel </a:t>
            </a:r>
            <a:endParaRPr b="0" i="0" sz="1600" u="none" cap="none" strike="noStrike">
              <a:solidFill>
                <a:srgbClr val="434343"/>
              </a:solidFill>
              <a:latin typeface="DM Sans"/>
              <a:ea typeface="DM Sans"/>
              <a:cs typeface="DM Sans"/>
              <a:sym typeface="DM Sans"/>
            </a:endParaRPr>
          </a:p>
          <a:p>
            <a:pPr indent="-330200" lvl="0" marL="457200" marR="0" rtl="0" algn="l">
              <a:lnSpc>
                <a:spcPct val="100000"/>
              </a:lnSpc>
              <a:spcBef>
                <a:spcPts val="0"/>
              </a:spcBef>
              <a:spcAft>
                <a:spcPts val="0"/>
              </a:spcAft>
              <a:buClr>
                <a:srgbClr val="434343"/>
              </a:buClr>
              <a:buSzPts val="1600"/>
              <a:buFont typeface="DM Sans"/>
              <a:buChar char="●"/>
            </a:pPr>
            <a:r>
              <a:rPr b="0" i="0" lang="en" sz="1600" u="none" cap="none" strike="noStrike">
                <a:solidFill>
                  <a:srgbClr val="434343"/>
                </a:solidFill>
                <a:latin typeface="DM Sans"/>
                <a:ea typeface="DM Sans"/>
                <a:cs typeface="DM Sans"/>
                <a:sym typeface="DM Sans"/>
              </a:rPr>
              <a:t>Longer term; Tableau and/or build in Front End (In progress)</a:t>
            </a:r>
            <a:endParaRPr b="1" i="0" sz="1600" u="none" cap="none" strike="noStrike">
              <a:solidFill>
                <a:srgbClr val="434343"/>
              </a:solidFill>
              <a:latin typeface="DM Sans"/>
              <a:ea typeface="DM Sans"/>
              <a:cs typeface="DM Sans"/>
              <a:sym typeface="DM Sans"/>
            </a:endParaRPr>
          </a:p>
        </p:txBody>
      </p:sp>
      <p:sp>
        <p:nvSpPr>
          <p:cNvPr id="945" name="Google Shape;945;g8caa040207_0_1357"/>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Technology details</a:t>
            </a:r>
            <a:endParaRPr b="1" i="0" sz="2800" u="none" cap="none" strike="noStrike">
              <a:solidFill>
                <a:srgbClr val="434343"/>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g8caa040207_0_1362"/>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Technology &amp; data flow</a:t>
            </a:r>
            <a:endParaRPr b="1" i="0" sz="2800" u="none" cap="none" strike="noStrike">
              <a:solidFill>
                <a:srgbClr val="434343"/>
              </a:solidFill>
              <a:latin typeface="DM Sans"/>
              <a:ea typeface="DM Sans"/>
              <a:cs typeface="DM Sans"/>
              <a:sym typeface="DM Sans"/>
            </a:endParaRPr>
          </a:p>
        </p:txBody>
      </p:sp>
      <p:pic>
        <p:nvPicPr>
          <p:cNvPr id="951" name="Google Shape;951;g8caa040207_0_1362"/>
          <p:cNvPicPr preferRelativeResize="0"/>
          <p:nvPr/>
        </p:nvPicPr>
        <p:blipFill rotWithShape="1">
          <a:blip r:embed="rId3">
            <a:alphaModFix/>
          </a:blip>
          <a:srcRect b="0" l="1631" r="8204" t="0"/>
          <a:stretch/>
        </p:blipFill>
        <p:spPr>
          <a:xfrm>
            <a:off x="1343525" y="1136875"/>
            <a:ext cx="5494425" cy="40133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g911c5f6575_1_0"/>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b="1" lang="en">
                <a:latin typeface="DM Sans"/>
                <a:ea typeface="DM Sans"/>
                <a:cs typeface="DM Sans"/>
                <a:sym typeface="DM Sans"/>
              </a:rPr>
              <a:t>Appendix - Job descriptions</a:t>
            </a:r>
            <a:endParaRPr b="1">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graphicFrame>
        <p:nvGraphicFramePr>
          <p:cNvPr id="961" name="Google Shape;961;g911c5f6575_1_8"/>
          <p:cNvGraphicFramePr/>
          <p:nvPr/>
        </p:nvGraphicFramePr>
        <p:xfrm>
          <a:off x="152400" y="1143000"/>
          <a:ext cx="3000000" cy="3000000"/>
        </p:xfrm>
        <a:graphic>
          <a:graphicData uri="http://schemas.openxmlformats.org/drawingml/2006/table">
            <a:tbl>
              <a:tblPr>
                <a:noFill/>
                <a:tableStyleId>{F6A1C796-CEF4-4529-B085-48958787D71C}</a:tableStyleId>
              </a:tblPr>
              <a:tblGrid>
                <a:gridCol w="924475"/>
                <a:gridCol w="2062300"/>
                <a:gridCol w="2844525"/>
                <a:gridCol w="2711200"/>
              </a:tblGrid>
              <a:tr h="228600">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t>Role</a:t>
                      </a:r>
                      <a:endParaRPr b="1" sz="12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t>Job summary</a:t>
                      </a:r>
                      <a:endParaRPr b="1" sz="12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t>Responsibilities &amp; duties</a:t>
                      </a:r>
                      <a:endParaRPr b="1" sz="12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t>Experience &amp; skills</a:t>
                      </a:r>
                      <a:endParaRPr b="1" sz="12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4775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t>Director</a:t>
                      </a:r>
                      <a:endParaRPr b="1"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 motivational, strong leader who can orchestrate the programme during the crisis</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Created and communicate a compelling vision</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Lead on product, comms and partnership strategy</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Ensure roadmap is aligned with vision</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Keep teams aligned and motivated</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Recruit the right people for the right jobs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Lead on fundraising</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Keep an eye on KPIs</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Passionate visionary who can execute</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A well connected connector</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Adaptable and flexible</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A motivator who embodies frontline principles and behaviours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Business planning and fundraising</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90625">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t>UX researcher</a:t>
                      </a:r>
                      <a:endParaRPr b="1"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You are responsible for finding out how the platform can be optimised in terms of its user friendliness, content understanding, user experience. This can be achieved by interviewing or surveying the target audience group.</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interviewing target audience; running survey with target audience, analysing data, updating team on insights</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This role is ideal for someone who's curious about other people's opinions and experience, putting oneself's opinions in the backseat. You're comfortable and skilled at interviewing people by using non biased and leading questions in order to not influence the interviewee. You have understanding of UX principles and are capable to analyse data and report these back in a digestiable manner for the team.</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graphicFrame>
        <p:nvGraphicFramePr>
          <p:cNvPr id="966" name="Google Shape;966;g911c5f6575_1_15"/>
          <p:cNvGraphicFramePr/>
          <p:nvPr/>
        </p:nvGraphicFramePr>
        <p:xfrm>
          <a:off x="152400" y="838200"/>
          <a:ext cx="3000000" cy="3000000"/>
        </p:xfrm>
        <a:graphic>
          <a:graphicData uri="http://schemas.openxmlformats.org/drawingml/2006/table">
            <a:tbl>
              <a:tblPr>
                <a:noFill/>
                <a:tableStyleId>{F6A1C796-CEF4-4529-B085-48958787D71C}</a:tableStyleId>
              </a:tblPr>
              <a:tblGrid>
                <a:gridCol w="955000"/>
                <a:gridCol w="2130375"/>
                <a:gridCol w="2938450"/>
                <a:gridCol w="2800700"/>
              </a:tblGrid>
              <a:tr h="228600">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t>Role</a:t>
                      </a:r>
                      <a:endParaRPr b="1" sz="12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t>Job summary</a:t>
                      </a:r>
                      <a:endParaRPr b="1" sz="12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t>Responsibilities &amp; duties</a:t>
                      </a:r>
                      <a:endParaRPr b="1" sz="12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t>Experience &amp; skills</a:t>
                      </a:r>
                      <a:endParaRPr b="1" sz="12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76375">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t>Needs Matching Team Leader</a:t>
                      </a:r>
                      <a:endParaRPr b="1"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You are responsible for onboarding, managing, motivating &amp; inspiring volunteers who will connect frontline worker who needs equipment, with the suppliers who have it.</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Manage needs matching team &amp; needs matching process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Manage the supplier quality assurance process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Attend daily ops meeting</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Ensure shifts are covered appropriately</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Support and follow up on needs matching volunteers queries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Own the preferred supplier list &amp; identify potential partner worthy suppliers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Own the FLL email service</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Identify &amp; confirm story worthy insight on suppliers and needs raisers</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Able to onboard, motivate, support and inspire a team of volunteers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Highly results driven</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Strong communicator both internally and externally</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Hands on</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Resilient &amp; determined</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Structured, organised with a high attention to detail</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90625">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t>Needs matching volunteer</a:t>
                      </a:r>
                      <a:endParaRPr b="1"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You are responsible for connecting every frontline worker who needs equipment, with the suppliers who have it.</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Validate &amp; add suppliers and needs to the map</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Offer suppliers to &amp;/or approach suppliers for; the need raisers in order to meet their needs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Foster and build relationships with suppliers and needs raisers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Update the list of preferred suppliers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Monitor the FLL email service</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Identify story worthy insight on suppliers and needs raisers</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Results orientated &amp; driven</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Resilient &amp; determined</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Attention to detail</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Comfortable communicating with need raisers and suppliers over phone and email</a:t>
                      </a:r>
                      <a:endParaRPr sz="10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g8925f9fc93_0_9"/>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b="1" lang="en">
                <a:latin typeface="DM Sans"/>
                <a:ea typeface="DM Sans"/>
                <a:cs typeface="DM Sans"/>
                <a:sym typeface="DM Sans"/>
              </a:rPr>
              <a:t>A</a:t>
            </a:r>
            <a:r>
              <a:rPr b="1" lang="en">
                <a:latin typeface="DM Sans"/>
                <a:ea typeface="DM Sans"/>
                <a:cs typeface="DM Sans"/>
                <a:sym typeface="DM Sans"/>
              </a:rPr>
              <a:t>ppendix - process flows</a:t>
            </a:r>
            <a:endParaRPr b="1">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g8caa040207_0_2341"/>
          <p:cNvPicPr preferRelativeResize="0"/>
          <p:nvPr/>
        </p:nvPicPr>
        <p:blipFill rotWithShape="1">
          <a:blip r:embed="rId3">
            <a:alphaModFix/>
          </a:blip>
          <a:srcRect b="0" l="0" r="0" t="0"/>
          <a:stretch/>
        </p:blipFill>
        <p:spPr>
          <a:xfrm>
            <a:off x="1041750" y="732800"/>
            <a:ext cx="7060499" cy="4386598"/>
          </a:xfrm>
          <a:prstGeom prst="rect">
            <a:avLst/>
          </a:prstGeom>
          <a:noFill/>
          <a:ln>
            <a:noFill/>
          </a:ln>
        </p:spPr>
      </p:pic>
      <p:sp>
        <p:nvSpPr>
          <p:cNvPr id="977" name="Google Shape;977;g8caa040207_0_2341"/>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Volunteer process</a:t>
            </a:r>
            <a:endParaRPr b="1" i="0" sz="2800" u="none" cap="none" strike="noStrike">
              <a:solidFill>
                <a:srgbClr val="434343"/>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g8caa040207_0_2346"/>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Needs matching process</a:t>
            </a:r>
            <a:endParaRPr b="1" i="0" sz="2800" u="none" cap="none" strike="noStrike">
              <a:solidFill>
                <a:srgbClr val="434343"/>
              </a:solidFill>
              <a:latin typeface="DM Sans"/>
              <a:ea typeface="DM Sans"/>
              <a:cs typeface="DM Sans"/>
              <a:sym typeface="DM Sans"/>
            </a:endParaRPr>
          </a:p>
        </p:txBody>
      </p:sp>
      <p:pic>
        <p:nvPicPr>
          <p:cNvPr id="983" name="Google Shape;983;g8caa040207_0_2346"/>
          <p:cNvPicPr preferRelativeResize="0"/>
          <p:nvPr/>
        </p:nvPicPr>
        <p:blipFill rotWithShape="1">
          <a:blip r:embed="rId3">
            <a:alphaModFix/>
          </a:blip>
          <a:srcRect b="0" l="0" r="0" t="0"/>
          <a:stretch/>
        </p:blipFill>
        <p:spPr>
          <a:xfrm>
            <a:off x="940137" y="1187125"/>
            <a:ext cx="7263726" cy="43169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g8caa040207_0_2352"/>
          <p:cNvSpPr txBox="1"/>
          <p:nvPr/>
        </p:nvSpPr>
        <p:spPr>
          <a:xfrm>
            <a:off x="428450" y="6096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Social media process</a:t>
            </a:r>
            <a:endParaRPr b="1" i="0" sz="2800" u="none" cap="none" strike="noStrike">
              <a:solidFill>
                <a:srgbClr val="434343"/>
              </a:solidFill>
              <a:latin typeface="DM Sans"/>
              <a:ea typeface="DM Sans"/>
              <a:cs typeface="DM Sans"/>
              <a:sym typeface="DM Sans"/>
            </a:endParaRPr>
          </a:p>
        </p:txBody>
      </p:sp>
      <p:pic>
        <p:nvPicPr>
          <p:cNvPr id="989" name="Google Shape;989;g8caa040207_0_2352"/>
          <p:cNvPicPr preferRelativeResize="0"/>
          <p:nvPr/>
        </p:nvPicPr>
        <p:blipFill rotWithShape="1">
          <a:blip r:embed="rId3">
            <a:alphaModFix/>
          </a:blip>
          <a:srcRect b="0" l="0" r="0" t="0"/>
          <a:stretch/>
        </p:blipFill>
        <p:spPr>
          <a:xfrm>
            <a:off x="996225" y="1316500"/>
            <a:ext cx="7206401" cy="4193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8caa040207_0_25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a:latin typeface="DM Sans"/>
                <a:ea typeface="DM Sans"/>
                <a:cs typeface="DM Sans"/>
                <a:sym typeface="DM Sans"/>
              </a:rPr>
              <a:t>What is Frontline.Live?</a:t>
            </a:r>
            <a:endParaRPr b="1">
              <a:latin typeface="DM Sans"/>
              <a:ea typeface="DM Sans"/>
              <a:cs typeface="DM Sans"/>
              <a:sym typeface="DM Sans"/>
            </a:endParaRPr>
          </a:p>
        </p:txBody>
      </p:sp>
      <p:sp>
        <p:nvSpPr>
          <p:cNvPr id="349" name="Google Shape;349;g8caa040207_0_251"/>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g96d6c17c13_0_13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Appendix - Communication &amp; Engagement playbook</a:t>
            </a:r>
            <a:endParaRPr b="1">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g96d6c17c13_0_259"/>
          <p:cNvSpPr/>
          <p:nvPr/>
        </p:nvSpPr>
        <p:spPr>
          <a:xfrm>
            <a:off x="1496400" y="1788175"/>
            <a:ext cx="6151200" cy="2039700"/>
          </a:xfrm>
          <a:prstGeom prst="flowChartAlternateProcess">
            <a:avLst/>
          </a:prstGeom>
          <a:solidFill>
            <a:srgbClr val="FFFFFF"/>
          </a:solidFill>
          <a:ln cap="flat" cmpd="sng" w="9525">
            <a:solidFill>
              <a:srgbClr val="0096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sz="3800">
              <a:solidFill>
                <a:schemeClr val="lt1"/>
              </a:solidFill>
              <a:latin typeface="Muli"/>
              <a:ea typeface="Muli"/>
              <a:cs typeface="Muli"/>
              <a:sym typeface="Muli"/>
            </a:endParaRPr>
          </a:p>
        </p:txBody>
      </p:sp>
      <p:sp>
        <p:nvSpPr>
          <p:cNvPr id="1000" name="Google Shape;1000;g96d6c17c13_0_259"/>
          <p:cNvSpPr txBox="1"/>
          <p:nvPr/>
        </p:nvSpPr>
        <p:spPr>
          <a:xfrm>
            <a:off x="1972050" y="1936150"/>
            <a:ext cx="5199900" cy="1749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000">
                <a:solidFill>
                  <a:srgbClr val="00966B"/>
                </a:solidFill>
                <a:latin typeface="DM Sans"/>
                <a:ea typeface="DM Sans"/>
                <a:cs typeface="DM Sans"/>
                <a:sym typeface="DM Sans"/>
              </a:rPr>
              <a:t>Frontline.Live Communications and Engagement Playbook</a:t>
            </a:r>
            <a:endParaRPr b="1" sz="3000">
              <a:solidFill>
                <a:srgbClr val="00966B"/>
              </a:solidFill>
              <a:latin typeface="DM Sans"/>
              <a:ea typeface="DM Sans"/>
              <a:cs typeface="DM Sans"/>
              <a:sym typeface="DM Sans"/>
            </a:endParaRPr>
          </a:p>
          <a:p>
            <a:pPr indent="0" lvl="0" marL="0" rtl="0" algn="l">
              <a:lnSpc>
                <a:spcPct val="90000"/>
              </a:lnSpc>
              <a:spcBef>
                <a:spcPts val="0"/>
              </a:spcBef>
              <a:spcAft>
                <a:spcPts val="0"/>
              </a:spcAft>
              <a:buNone/>
            </a:pPr>
            <a:r>
              <a:t/>
            </a:r>
            <a:endParaRPr b="1" sz="3000">
              <a:solidFill>
                <a:schemeClr val="lt1"/>
              </a:solidFill>
              <a:latin typeface="DM Sans"/>
              <a:ea typeface="DM Sans"/>
              <a:cs typeface="DM Sans"/>
              <a:sym typeface="DM Sans"/>
            </a:endParaRPr>
          </a:p>
        </p:txBody>
      </p:sp>
      <p:sp>
        <p:nvSpPr>
          <p:cNvPr id="1001" name="Google Shape;1001;g96d6c17c13_0_259"/>
          <p:cNvSpPr txBox="1"/>
          <p:nvPr/>
        </p:nvSpPr>
        <p:spPr>
          <a:xfrm>
            <a:off x="2060750" y="3286075"/>
            <a:ext cx="14511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966B"/>
                </a:solidFill>
                <a:latin typeface="DM Sans"/>
                <a:ea typeface="DM Sans"/>
                <a:cs typeface="DM Sans"/>
                <a:sym typeface="DM Sans"/>
              </a:rPr>
              <a:t>August 2020</a:t>
            </a:r>
            <a:endParaRPr>
              <a:solidFill>
                <a:srgbClr val="00966B"/>
              </a:solidFill>
              <a:latin typeface="DM Sans"/>
              <a:ea typeface="DM Sans"/>
              <a:cs typeface="DM Sans"/>
              <a:sym typeface="DM Sans"/>
            </a:endParaRPr>
          </a:p>
        </p:txBody>
      </p:sp>
      <p:pic>
        <p:nvPicPr>
          <p:cNvPr id="1002" name="Google Shape;1002;g96d6c17c13_0_259"/>
          <p:cNvPicPr preferRelativeResize="0"/>
          <p:nvPr/>
        </p:nvPicPr>
        <p:blipFill>
          <a:blip r:embed="rId3">
            <a:alphaModFix/>
          </a:blip>
          <a:stretch>
            <a:fillRect/>
          </a:stretch>
        </p:blipFill>
        <p:spPr>
          <a:xfrm>
            <a:off x="6913250" y="198925"/>
            <a:ext cx="1755901" cy="11237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g96d6c17c13_0_266"/>
          <p:cNvPicPr preferRelativeResize="0"/>
          <p:nvPr/>
        </p:nvPicPr>
        <p:blipFill rotWithShape="1">
          <a:blip r:embed="rId3">
            <a:alphaModFix amt="30000"/>
          </a:blip>
          <a:srcRect b="-80" l="21711" r="21705" t="80"/>
          <a:stretch/>
        </p:blipFill>
        <p:spPr>
          <a:xfrm rot="5400000">
            <a:off x="1975141" y="-1986728"/>
            <a:ext cx="5178269" cy="9151725"/>
          </a:xfrm>
          <a:prstGeom prst="rect">
            <a:avLst/>
          </a:prstGeom>
          <a:noFill/>
          <a:ln>
            <a:noFill/>
          </a:ln>
        </p:spPr>
      </p:pic>
      <p:sp>
        <p:nvSpPr>
          <p:cNvPr id="1008" name="Google Shape;1008;g96d6c17c13_0_266"/>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009" name="Google Shape;1009;g96d6c17c13_0_266"/>
          <p:cNvSpPr/>
          <p:nvPr/>
        </p:nvSpPr>
        <p:spPr>
          <a:xfrm>
            <a:off x="379425" y="1178025"/>
            <a:ext cx="8262300" cy="3751500"/>
          </a:xfrm>
          <a:prstGeom prst="roundRect">
            <a:avLst>
              <a:gd fmla="val 11904" name="adj"/>
            </a:avLst>
          </a:prstGeom>
          <a:solidFill>
            <a:srgbClr val="FFFFFF">
              <a:alpha val="72550"/>
            </a:srgbClr>
          </a:solidFill>
          <a:ln cap="flat" cmpd="sng" w="9525">
            <a:solidFill>
              <a:srgbClr val="FAFAFA"/>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0" name="Google Shape;1010;g96d6c17c13_0_266"/>
          <p:cNvSpPr txBox="1"/>
          <p:nvPr/>
        </p:nvSpPr>
        <p:spPr>
          <a:xfrm>
            <a:off x="702544" y="1541025"/>
            <a:ext cx="7616100" cy="3025500"/>
          </a:xfrm>
          <a:prstGeom prst="rect">
            <a:avLst/>
          </a:prstGeom>
          <a:noFill/>
          <a:ln>
            <a:noFill/>
          </a:ln>
        </p:spPr>
        <p:txBody>
          <a:bodyPr anchorCtr="0" anchor="ctr" bIns="34275" lIns="68575" spcFirstLastPara="1" rIns="68575" wrap="square" tIns="34275">
            <a:noAutofit/>
          </a:bodyPr>
          <a:lstStyle/>
          <a:p>
            <a:pPr indent="0" lvl="0" marL="0" marR="0" rtl="0" algn="ctr">
              <a:lnSpc>
                <a:spcPct val="115000"/>
              </a:lnSpc>
              <a:spcBef>
                <a:spcPts val="0"/>
              </a:spcBef>
              <a:spcAft>
                <a:spcPts val="0"/>
              </a:spcAft>
              <a:buClr>
                <a:srgbClr val="000000"/>
              </a:buClr>
              <a:buSzPts val="1900"/>
              <a:buFont typeface="Arial"/>
              <a:buNone/>
            </a:pPr>
            <a:r>
              <a:rPr b="1" i="0" lang="en" sz="2000" u="none" cap="none" strike="noStrike">
                <a:solidFill>
                  <a:srgbClr val="00966B"/>
                </a:solidFill>
                <a:latin typeface="DM Sans"/>
                <a:ea typeface="DM Sans"/>
                <a:cs typeface="DM Sans"/>
                <a:sym typeface="DM Sans"/>
              </a:rPr>
              <a:t>This </a:t>
            </a:r>
            <a:r>
              <a:rPr b="1" lang="en" sz="2000">
                <a:solidFill>
                  <a:srgbClr val="00966B"/>
                </a:solidFill>
                <a:latin typeface="DM Sans"/>
                <a:ea typeface="DM Sans"/>
                <a:cs typeface="DM Sans"/>
                <a:sym typeface="DM Sans"/>
              </a:rPr>
              <a:t>p</a:t>
            </a:r>
            <a:r>
              <a:rPr b="1" i="0" lang="en" sz="2000" u="none" cap="none" strike="noStrike">
                <a:solidFill>
                  <a:srgbClr val="00966B"/>
                </a:solidFill>
                <a:latin typeface="DM Sans"/>
                <a:ea typeface="DM Sans"/>
                <a:cs typeface="DM Sans"/>
                <a:sym typeface="DM Sans"/>
              </a:rPr>
              <a:t>laybook </a:t>
            </a:r>
            <a:r>
              <a:rPr b="1" lang="en" sz="2000">
                <a:solidFill>
                  <a:srgbClr val="00966B"/>
                </a:solidFill>
                <a:latin typeface="DM Sans"/>
                <a:ea typeface="DM Sans"/>
                <a:cs typeface="DM Sans"/>
                <a:sym typeface="DM Sans"/>
              </a:rPr>
              <a:t>is designed to</a:t>
            </a:r>
            <a:r>
              <a:rPr b="1" i="0" lang="en" sz="2000" u="none" cap="none" strike="noStrike">
                <a:solidFill>
                  <a:srgbClr val="00966B"/>
                </a:solidFill>
                <a:latin typeface="DM Sans"/>
                <a:ea typeface="DM Sans"/>
                <a:cs typeface="DM Sans"/>
                <a:sym typeface="DM Sans"/>
              </a:rPr>
              <a:t> help volunteers working on </a:t>
            </a:r>
            <a:r>
              <a:rPr b="1" lang="en" sz="2000">
                <a:solidFill>
                  <a:srgbClr val="00966B"/>
                </a:solidFill>
                <a:latin typeface="DM Sans"/>
                <a:ea typeface="DM Sans"/>
                <a:cs typeface="DM Sans"/>
                <a:sym typeface="DM Sans"/>
              </a:rPr>
              <a:t>frontline.live</a:t>
            </a:r>
            <a:r>
              <a:rPr b="1" i="0" lang="en" sz="2000" u="none" cap="none" strike="noStrike">
                <a:solidFill>
                  <a:srgbClr val="00966B"/>
                </a:solidFill>
                <a:latin typeface="DM Sans"/>
                <a:ea typeface="DM Sans"/>
                <a:cs typeface="DM Sans"/>
                <a:sym typeface="DM Sans"/>
              </a:rPr>
              <a:t> (FLL) understand </a:t>
            </a:r>
            <a:r>
              <a:rPr b="1" lang="en" sz="2000">
                <a:solidFill>
                  <a:srgbClr val="00966B"/>
                </a:solidFill>
                <a:latin typeface="DM Sans"/>
                <a:ea typeface="DM Sans"/>
                <a:cs typeface="DM Sans"/>
                <a:sym typeface="DM Sans"/>
              </a:rPr>
              <a:t>what we’re all doing, how we’re doing it, and why it’s important.  </a:t>
            </a:r>
            <a:endParaRPr b="1" i="0" sz="2000" u="none" cap="none" strike="noStrike">
              <a:solidFill>
                <a:srgbClr val="00966B"/>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900"/>
              <a:buFont typeface="Arial"/>
              <a:buNone/>
            </a:pPr>
            <a:r>
              <a:t/>
            </a:r>
            <a:endParaRPr b="1" i="0" sz="2000" u="none" cap="none" strike="noStrike">
              <a:solidFill>
                <a:srgbClr val="00966B"/>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900"/>
              <a:buFont typeface="Arial"/>
              <a:buNone/>
            </a:pPr>
            <a:r>
              <a:rPr b="1" lang="en" sz="2000">
                <a:solidFill>
                  <a:srgbClr val="00966B"/>
                </a:solidFill>
                <a:latin typeface="DM Sans"/>
                <a:ea typeface="DM Sans"/>
                <a:cs typeface="DM Sans"/>
                <a:sym typeface="DM Sans"/>
              </a:rPr>
              <a:t>It contains all </a:t>
            </a:r>
            <a:r>
              <a:rPr b="1" i="0" lang="en" sz="2000" u="none" cap="none" strike="noStrike">
                <a:solidFill>
                  <a:srgbClr val="00966B"/>
                </a:solidFill>
                <a:latin typeface="DM Sans"/>
                <a:ea typeface="DM Sans"/>
                <a:cs typeface="DM Sans"/>
                <a:sym typeface="DM Sans"/>
              </a:rPr>
              <a:t>the t</a:t>
            </a:r>
            <a:r>
              <a:rPr b="1" lang="en" sz="2000">
                <a:solidFill>
                  <a:srgbClr val="00966B"/>
                </a:solidFill>
                <a:latin typeface="DM Sans"/>
                <a:ea typeface="DM Sans"/>
                <a:cs typeface="DM Sans"/>
                <a:sym typeface="DM Sans"/>
              </a:rPr>
              <a:t>ips and </a:t>
            </a:r>
            <a:r>
              <a:rPr b="1" i="0" lang="en" sz="2000" u="none" cap="none" strike="noStrike">
                <a:solidFill>
                  <a:srgbClr val="00966B"/>
                </a:solidFill>
                <a:latin typeface="DM Sans"/>
                <a:ea typeface="DM Sans"/>
                <a:cs typeface="DM Sans"/>
                <a:sym typeface="DM Sans"/>
              </a:rPr>
              <a:t>tools to h</a:t>
            </a:r>
            <a:r>
              <a:rPr b="1" lang="en" sz="2000">
                <a:solidFill>
                  <a:srgbClr val="00966B"/>
                </a:solidFill>
                <a:latin typeface="DM Sans"/>
                <a:ea typeface="DM Sans"/>
                <a:cs typeface="DM Sans"/>
                <a:sym typeface="DM Sans"/>
              </a:rPr>
              <a:t>elp you</a:t>
            </a:r>
            <a:r>
              <a:rPr b="1" i="0" lang="en" sz="2000" u="none" cap="none" strike="noStrike">
                <a:solidFill>
                  <a:srgbClr val="00966B"/>
                </a:solidFill>
                <a:latin typeface="DM Sans"/>
                <a:ea typeface="DM Sans"/>
                <a:cs typeface="DM Sans"/>
                <a:sym typeface="DM Sans"/>
              </a:rPr>
              <a:t> </a:t>
            </a:r>
            <a:r>
              <a:rPr b="1" lang="en" sz="2000">
                <a:solidFill>
                  <a:srgbClr val="00966B"/>
                </a:solidFill>
                <a:latin typeface="DM Sans"/>
                <a:ea typeface="DM Sans"/>
                <a:cs typeface="DM Sans"/>
                <a:sym typeface="DM Sans"/>
              </a:rPr>
              <a:t>make frontline.live successful</a:t>
            </a:r>
            <a:endParaRPr b="1" sz="2000">
              <a:solidFill>
                <a:srgbClr val="00966B"/>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900"/>
              <a:buFont typeface="Arial"/>
              <a:buNone/>
            </a:pPr>
            <a:r>
              <a:t/>
            </a:r>
            <a:endParaRPr b="1" sz="2000">
              <a:solidFill>
                <a:srgbClr val="00966B"/>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900"/>
              <a:buFont typeface="Arial"/>
              <a:buNone/>
            </a:pPr>
            <a:r>
              <a:rPr b="1" lang="en" sz="2000">
                <a:solidFill>
                  <a:srgbClr val="00966B"/>
                </a:solidFill>
                <a:latin typeface="DM Sans"/>
                <a:ea typeface="DM Sans"/>
                <a:cs typeface="DM Sans"/>
                <a:sym typeface="DM Sans"/>
              </a:rPr>
              <a:t>One playbook for the whole frontline.live community. </a:t>
            </a:r>
            <a:endParaRPr b="1" sz="2000">
              <a:solidFill>
                <a:srgbClr val="00966B"/>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900"/>
              <a:buFont typeface="Arial"/>
              <a:buNone/>
            </a:pPr>
            <a:r>
              <a:rPr b="1" lang="en" sz="2000">
                <a:solidFill>
                  <a:srgbClr val="00966B"/>
                </a:solidFill>
                <a:latin typeface="DM Sans"/>
                <a:ea typeface="DM Sans"/>
                <a:cs typeface="DM Sans"/>
                <a:sym typeface="DM Sans"/>
              </a:rPr>
              <a:t>We’re all on the same page, and we’re in this together.</a:t>
            </a:r>
            <a:endParaRPr b="1" sz="2000">
              <a:solidFill>
                <a:srgbClr val="00966B"/>
              </a:solidFill>
              <a:latin typeface="DM Sans"/>
              <a:ea typeface="DM Sans"/>
              <a:cs typeface="DM Sans"/>
              <a:sym typeface="DM Sans"/>
            </a:endParaRPr>
          </a:p>
        </p:txBody>
      </p:sp>
      <p:sp>
        <p:nvSpPr>
          <p:cNvPr id="1011" name="Google Shape;1011;g96d6c17c13_0_266"/>
          <p:cNvSpPr/>
          <p:nvPr/>
        </p:nvSpPr>
        <p:spPr>
          <a:xfrm>
            <a:off x="1941875" y="124100"/>
            <a:ext cx="4927800" cy="910200"/>
          </a:xfrm>
          <a:prstGeom prst="roundRect">
            <a:avLst>
              <a:gd fmla="val 34677" name="adj"/>
            </a:avLst>
          </a:prstGeom>
          <a:solidFill>
            <a:srgbClr val="FFFFFF">
              <a:alpha val="7255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0966B"/>
                </a:solidFill>
                <a:latin typeface="DM Sans"/>
                <a:ea typeface="DM Sans"/>
                <a:cs typeface="DM Sans"/>
                <a:sym typeface="DM Sans"/>
              </a:rPr>
              <a:t>     What is this book?</a:t>
            </a:r>
            <a:endParaRPr b="1" sz="3200">
              <a:solidFill>
                <a:srgbClr val="00966B"/>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g96d6c17c13_0_274"/>
          <p:cNvSpPr txBox="1"/>
          <p:nvPr>
            <p:ph idx="1" type="body"/>
          </p:nvPr>
        </p:nvSpPr>
        <p:spPr>
          <a:xfrm>
            <a:off x="428438" y="1148588"/>
            <a:ext cx="3730800" cy="3531000"/>
          </a:xfrm>
          <a:prstGeom prst="rect">
            <a:avLst/>
          </a:prstGeom>
        </p:spPr>
        <p:txBody>
          <a:bodyPr anchorCtr="0" anchor="ctr" bIns="68575" lIns="68575" spcFirstLastPara="1" rIns="68575" wrap="square" tIns="68575">
            <a:noAutofit/>
          </a:bodyPr>
          <a:lstStyle/>
          <a:p>
            <a:pPr indent="0" lvl="0" marL="0" rtl="0" algn="l">
              <a:spcBef>
                <a:spcPts val="1400"/>
              </a:spcBef>
              <a:spcAft>
                <a:spcPts val="0"/>
              </a:spcAft>
              <a:buNone/>
            </a:pPr>
            <a:r>
              <a:rPr lang="en" sz="1600">
                <a:solidFill>
                  <a:srgbClr val="FFFFFF"/>
                </a:solidFill>
                <a:latin typeface="DM Sans"/>
                <a:ea typeface="DM Sans"/>
                <a:cs typeface="DM Sans"/>
                <a:sym typeface="DM Sans"/>
              </a:rPr>
              <a:t>Our mission is to keep frontline workers safe by giving businesses and communities the opportunity to provide necessary resource in a timely way.</a:t>
            </a:r>
            <a:endParaRPr sz="1600">
              <a:solidFill>
                <a:srgbClr val="FFFFFF"/>
              </a:solidFill>
              <a:latin typeface="DM Sans"/>
              <a:ea typeface="DM Sans"/>
              <a:cs typeface="DM Sans"/>
              <a:sym typeface="DM Sans"/>
            </a:endParaRPr>
          </a:p>
          <a:p>
            <a:pPr indent="0" lvl="0" marL="0" rtl="0" algn="l">
              <a:spcBef>
                <a:spcPts val="1400"/>
              </a:spcBef>
              <a:spcAft>
                <a:spcPts val="0"/>
              </a:spcAft>
              <a:buNone/>
            </a:pPr>
            <a:r>
              <a:t/>
            </a:r>
            <a:endParaRPr sz="1600">
              <a:solidFill>
                <a:srgbClr val="FFFFFF"/>
              </a:solidFill>
              <a:latin typeface="DM Sans"/>
              <a:ea typeface="DM Sans"/>
              <a:cs typeface="DM Sans"/>
              <a:sym typeface="DM Sans"/>
            </a:endParaRPr>
          </a:p>
          <a:p>
            <a:pPr indent="0" lvl="0" marL="0" rtl="0" algn="l">
              <a:spcBef>
                <a:spcPts val="1400"/>
              </a:spcBef>
              <a:spcAft>
                <a:spcPts val="0"/>
              </a:spcAft>
              <a:buNone/>
            </a:pPr>
            <a:r>
              <a:t/>
            </a:r>
            <a:endParaRPr sz="1600">
              <a:solidFill>
                <a:srgbClr val="FFFFFF"/>
              </a:solidFill>
              <a:latin typeface="DM Sans"/>
              <a:ea typeface="DM Sans"/>
              <a:cs typeface="DM Sans"/>
              <a:sym typeface="DM Sans"/>
            </a:endParaRPr>
          </a:p>
        </p:txBody>
      </p:sp>
      <p:sp>
        <p:nvSpPr>
          <p:cNvPr id="1017" name="Google Shape;1017;g96d6c17c13_0_274"/>
          <p:cNvSpPr txBox="1"/>
          <p:nvPr/>
        </p:nvSpPr>
        <p:spPr>
          <a:xfrm>
            <a:off x="5000081" y="1076775"/>
            <a:ext cx="3420000" cy="35310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 sz="1600">
                <a:solidFill>
                  <a:schemeClr val="lt1"/>
                </a:solidFill>
                <a:latin typeface="DM Sans"/>
                <a:ea typeface="DM Sans"/>
                <a:cs typeface="DM Sans"/>
                <a:sym typeface="DM Sans"/>
              </a:rPr>
              <a:t>Frontline.Live harnesses the </a:t>
            </a:r>
            <a:r>
              <a:rPr b="1" lang="en" sz="1600">
                <a:solidFill>
                  <a:schemeClr val="lt1"/>
                </a:solidFill>
                <a:latin typeface="DM Sans"/>
                <a:ea typeface="DM Sans"/>
                <a:cs typeface="DM Sans"/>
                <a:sym typeface="DM Sans"/>
              </a:rPr>
              <a:t>power of live, open data</a:t>
            </a:r>
            <a:r>
              <a:rPr lang="en" sz="1600">
                <a:solidFill>
                  <a:schemeClr val="lt1"/>
                </a:solidFill>
                <a:latin typeface="DM Sans"/>
                <a:ea typeface="DM Sans"/>
                <a:cs typeface="DM Sans"/>
                <a:sym typeface="DM Sans"/>
              </a:rPr>
              <a:t> to connect healthcare workers with the resources they desperately need.</a:t>
            </a:r>
            <a:endParaRPr sz="1600">
              <a:solidFill>
                <a:schemeClr val="lt1"/>
              </a:solidFill>
              <a:latin typeface="DM Sans"/>
              <a:ea typeface="DM Sans"/>
              <a:cs typeface="DM Sans"/>
              <a:sym typeface="DM Sans"/>
            </a:endParaRPr>
          </a:p>
          <a:p>
            <a:pPr indent="0" lvl="0" marL="0" rtl="0" algn="l">
              <a:lnSpc>
                <a:spcPct val="115000"/>
              </a:lnSpc>
              <a:spcBef>
                <a:spcPts val="1600"/>
              </a:spcBef>
              <a:spcAft>
                <a:spcPts val="0"/>
              </a:spcAft>
              <a:buNone/>
            </a:pPr>
            <a:r>
              <a:rPr lang="en" sz="1600">
                <a:solidFill>
                  <a:schemeClr val="lt1"/>
                </a:solidFill>
                <a:latin typeface="DM Sans"/>
                <a:ea typeface="DM Sans"/>
                <a:cs typeface="DM Sans"/>
                <a:sym typeface="DM Sans"/>
              </a:rPr>
              <a:t>By collecting, visualising and analysing live data from frontline workers, we provide a more effective, efficient, and human way of meeting needs in a time of crisis.</a:t>
            </a:r>
            <a:endParaRPr sz="1600">
              <a:solidFill>
                <a:srgbClr val="FFFFFF"/>
              </a:solidFill>
              <a:latin typeface="DM Sans"/>
              <a:ea typeface="DM Sans"/>
              <a:cs typeface="DM Sans"/>
              <a:sym typeface="DM Sans"/>
            </a:endParaRPr>
          </a:p>
          <a:p>
            <a:pPr indent="0" lvl="0" marL="0" rtl="0" algn="l">
              <a:lnSpc>
                <a:spcPct val="90000"/>
              </a:lnSpc>
              <a:spcBef>
                <a:spcPts val="1600"/>
              </a:spcBef>
              <a:spcAft>
                <a:spcPts val="0"/>
              </a:spcAft>
              <a:buNone/>
            </a:pPr>
            <a:r>
              <a:t/>
            </a:r>
            <a:endParaRPr sz="1600">
              <a:solidFill>
                <a:srgbClr val="FFFFFF"/>
              </a:solidFill>
              <a:latin typeface="DM Sans"/>
              <a:ea typeface="DM Sans"/>
              <a:cs typeface="DM Sans"/>
              <a:sym typeface="DM Sans"/>
            </a:endParaRPr>
          </a:p>
          <a:p>
            <a:pPr indent="0" lvl="0" marL="0" rtl="0" algn="l">
              <a:lnSpc>
                <a:spcPct val="90000"/>
              </a:lnSpc>
              <a:spcBef>
                <a:spcPts val="1400"/>
              </a:spcBef>
              <a:spcAft>
                <a:spcPts val="0"/>
              </a:spcAft>
              <a:buNone/>
            </a:pPr>
            <a:r>
              <a:t/>
            </a:r>
            <a:endParaRPr sz="1600">
              <a:solidFill>
                <a:srgbClr val="FFFFFF"/>
              </a:solidFill>
              <a:latin typeface="DM Sans"/>
              <a:ea typeface="DM Sans"/>
              <a:cs typeface="DM Sans"/>
              <a:sym typeface="DM Sans"/>
            </a:endParaRPr>
          </a:p>
        </p:txBody>
      </p:sp>
      <p:sp>
        <p:nvSpPr>
          <p:cNvPr id="1018" name="Google Shape;1018;g96d6c17c13_0_274"/>
          <p:cNvSpPr/>
          <p:nvPr/>
        </p:nvSpPr>
        <p:spPr>
          <a:xfrm>
            <a:off x="545286" y="284550"/>
            <a:ext cx="2498700" cy="792300"/>
          </a:xfrm>
          <a:prstGeom prst="roundRect">
            <a:avLst>
              <a:gd fmla="val 35456"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g96d6c17c13_0_274"/>
          <p:cNvSpPr txBox="1"/>
          <p:nvPr/>
        </p:nvSpPr>
        <p:spPr>
          <a:xfrm>
            <a:off x="533150" y="346825"/>
            <a:ext cx="2498700" cy="47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00966B"/>
                </a:solidFill>
                <a:latin typeface="DM Sans"/>
                <a:ea typeface="DM Sans"/>
                <a:cs typeface="DM Sans"/>
                <a:sym typeface="DM Sans"/>
              </a:rPr>
              <a:t>Mission</a:t>
            </a:r>
            <a:endParaRPr b="1" sz="3200">
              <a:solidFill>
                <a:srgbClr val="00966B"/>
              </a:solidFill>
              <a:latin typeface="DM Sans"/>
              <a:ea typeface="DM Sans"/>
              <a:cs typeface="DM Sans"/>
              <a:sym typeface="DM Sans"/>
            </a:endParaRPr>
          </a:p>
        </p:txBody>
      </p:sp>
      <p:sp>
        <p:nvSpPr>
          <p:cNvPr id="1020" name="Google Shape;1020;g96d6c17c13_0_274"/>
          <p:cNvSpPr/>
          <p:nvPr/>
        </p:nvSpPr>
        <p:spPr>
          <a:xfrm>
            <a:off x="5089875" y="284525"/>
            <a:ext cx="2673000" cy="792300"/>
          </a:xfrm>
          <a:prstGeom prst="roundRect">
            <a:avLst>
              <a:gd fmla="val 35456"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g96d6c17c13_0_274"/>
          <p:cNvSpPr txBox="1"/>
          <p:nvPr/>
        </p:nvSpPr>
        <p:spPr>
          <a:xfrm>
            <a:off x="5162925" y="346788"/>
            <a:ext cx="2498700" cy="47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00966B"/>
                </a:solidFill>
                <a:latin typeface="DM Sans"/>
                <a:ea typeface="DM Sans"/>
                <a:cs typeface="DM Sans"/>
                <a:sym typeface="DM Sans"/>
              </a:rPr>
              <a:t>Vision</a:t>
            </a:r>
            <a:endParaRPr b="1" sz="3200">
              <a:solidFill>
                <a:srgbClr val="00966B"/>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g96d6c17c13_0_283"/>
          <p:cNvSpPr txBox="1"/>
          <p:nvPr>
            <p:ph type="title"/>
          </p:nvPr>
        </p:nvSpPr>
        <p:spPr>
          <a:xfrm>
            <a:off x="484064" y="149141"/>
            <a:ext cx="8301900" cy="738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3600">
                <a:latin typeface="DM Sans"/>
                <a:ea typeface="DM Sans"/>
                <a:cs typeface="DM Sans"/>
                <a:sym typeface="DM Sans"/>
              </a:rPr>
              <a:t>The Origins of Frontline Live</a:t>
            </a:r>
            <a:endParaRPr b="1" sz="3600">
              <a:latin typeface="DM Sans"/>
              <a:ea typeface="DM Sans"/>
              <a:cs typeface="DM Sans"/>
              <a:sym typeface="DM Sans"/>
            </a:endParaRPr>
          </a:p>
        </p:txBody>
      </p:sp>
      <p:sp>
        <p:nvSpPr>
          <p:cNvPr id="1027" name="Google Shape;1027;g96d6c17c13_0_283"/>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028" name="Google Shape;1028;g96d6c17c13_0_283"/>
          <p:cNvSpPr txBox="1"/>
          <p:nvPr>
            <p:ph idx="1" type="body"/>
          </p:nvPr>
        </p:nvSpPr>
        <p:spPr>
          <a:xfrm>
            <a:off x="416674" y="888050"/>
            <a:ext cx="7373700" cy="3151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1400"/>
              </a:spcBef>
              <a:spcAft>
                <a:spcPts val="0"/>
              </a:spcAft>
              <a:buSzPts val="1500"/>
              <a:buNone/>
            </a:pPr>
            <a:r>
              <a:rPr b="0" lang="en" sz="1800">
                <a:solidFill>
                  <a:srgbClr val="FFFFFF"/>
                </a:solidFill>
                <a:latin typeface="DM Sans"/>
                <a:ea typeface="DM Sans"/>
                <a:cs typeface="DM Sans"/>
                <a:sym typeface="DM Sans"/>
              </a:rPr>
              <a:t>In March 2020, there were over 25,000 mentions of the need for PPE on Twitter. The papers and news reported the lack of basic protection in our hospitals, from the people on the very frontline of our healthcare system.  </a:t>
            </a:r>
            <a:endParaRPr b="0" sz="18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500"/>
              <a:buNone/>
            </a:pPr>
            <a:r>
              <a:rPr b="0" lang="en" sz="1800">
                <a:solidFill>
                  <a:srgbClr val="FFFFFF"/>
                </a:solidFill>
                <a:latin typeface="DM Sans"/>
                <a:ea typeface="DM Sans"/>
                <a:cs typeface="DM Sans"/>
                <a:sym typeface="DM Sans"/>
              </a:rPr>
              <a:t>It was very clear that those whose job it is to protect us, needed protection. At the same time, there were thousands of social posts from people who wanted to help, but couldn’t see where or how. This is why we launched frontline.live, to connect the need with the supply. </a:t>
            </a:r>
            <a:endParaRPr b="0" sz="1800">
              <a:solidFill>
                <a:srgbClr val="FFFFFF"/>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g96d6c17c13_0_289"/>
          <p:cNvSpPr txBox="1"/>
          <p:nvPr>
            <p:ph type="title"/>
          </p:nvPr>
        </p:nvSpPr>
        <p:spPr>
          <a:xfrm>
            <a:off x="416689" y="212641"/>
            <a:ext cx="8301900" cy="738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3600">
                <a:latin typeface="DM Sans"/>
                <a:ea typeface="DM Sans"/>
                <a:cs typeface="DM Sans"/>
                <a:sym typeface="DM Sans"/>
              </a:rPr>
              <a:t>Key objectives</a:t>
            </a:r>
            <a:endParaRPr b="1" sz="3600">
              <a:latin typeface="DM Sans"/>
              <a:ea typeface="DM Sans"/>
              <a:cs typeface="DM Sans"/>
              <a:sym typeface="DM Sans"/>
            </a:endParaRPr>
          </a:p>
        </p:txBody>
      </p:sp>
      <p:sp>
        <p:nvSpPr>
          <p:cNvPr id="1034" name="Google Shape;1034;g96d6c17c13_0_289"/>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035" name="Google Shape;1035;g96d6c17c13_0_289"/>
          <p:cNvSpPr txBox="1"/>
          <p:nvPr>
            <p:ph idx="1" type="body"/>
          </p:nvPr>
        </p:nvSpPr>
        <p:spPr>
          <a:xfrm>
            <a:off x="416674" y="888050"/>
            <a:ext cx="7373700" cy="3151500"/>
          </a:xfrm>
          <a:prstGeom prst="rect">
            <a:avLst/>
          </a:prstGeom>
          <a:noFill/>
          <a:ln>
            <a:noFill/>
          </a:ln>
        </p:spPr>
        <p:txBody>
          <a:bodyPr anchorCtr="0" anchor="t" bIns="34275" lIns="68575" spcFirstLastPara="1" rIns="68575" wrap="square" tIns="34275">
            <a:noAutofit/>
          </a:bodyPr>
          <a:lstStyle/>
          <a:p>
            <a:pPr indent="0" lvl="0" marL="457200" rtl="0" algn="l">
              <a:lnSpc>
                <a:spcPct val="90000"/>
              </a:lnSpc>
              <a:spcBef>
                <a:spcPts val="0"/>
              </a:spcBef>
              <a:spcAft>
                <a:spcPts val="0"/>
              </a:spcAft>
              <a:buNone/>
            </a:pPr>
            <a:r>
              <a:t/>
            </a:r>
            <a:endParaRPr b="0" sz="1800">
              <a:solidFill>
                <a:schemeClr val="accent4"/>
              </a:solidFill>
              <a:latin typeface="DM Sans"/>
              <a:ea typeface="DM Sans"/>
              <a:cs typeface="DM Sans"/>
              <a:sym typeface="DM Sans"/>
            </a:endParaRPr>
          </a:p>
          <a:p>
            <a:pPr indent="-342900" lvl="0" marL="457200" rtl="0" algn="l">
              <a:lnSpc>
                <a:spcPct val="90000"/>
              </a:lnSpc>
              <a:spcBef>
                <a:spcPts val="0"/>
              </a:spcBef>
              <a:spcAft>
                <a:spcPts val="0"/>
              </a:spcAft>
              <a:buClr>
                <a:schemeClr val="accent4"/>
              </a:buClr>
              <a:buSzPts val="1800"/>
              <a:buFont typeface="DM Sans"/>
              <a:buChar char="●"/>
            </a:pPr>
            <a:r>
              <a:rPr b="0" lang="en" sz="1800">
                <a:solidFill>
                  <a:schemeClr val="accent4"/>
                </a:solidFill>
                <a:latin typeface="DM Sans"/>
                <a:ea typeface="DM Sans"/>
                <a:cs typeface="DM Sans"/>
                <a:sym typeface="DM Sans"/>
              </a:rPr>
              <a:t>Raise awareness about Frontline Live so Health Care Workers (HCW)  and non-traditional suppliers know what the platform does and how and when to use it</a:t>
            </a:r>
            <a:endParaRPr b="0" sz="1800">
              <a:solidFill>
                <a:schemeClr val="accent4"/>
              </a:solidFill>
              <a:latin typeface="DM Sans"/>
              <a:ea typeface="DM Sans"/>
              <a:cs typeface="DM Sans"/>
              <a:sym typeface="DM Sans"/>
            </a:endParaRPr>
          </a:p>
          <a:p>
            <a:pPr indent="0" lvl="0" marL="457200" rtl="0" algn="l">
              <a:lnSpc>
                <a:spcPct val="90000"/>
              </a:lnSpc>
              <a:spcBef>
                <a:spcPts val="0"/>
              </a:spcBef>
              <a:spcAft>
                <a:spcPts val="0"/>
              </a:spcAft>
              <a:buNone/>
            </a:pPr>
            <a:r>
              <a:t/>
            </a:r>
            <a:endParaRPr b="0" sz="1800">
              <a:solidFill>
                <a:schemeClr val="accent4"/>
              </a:solidFill>
              <a:latin typeface="DM Sans"/>
              <a:ea typeface="DM Sans"/>
              <a:cs typeface="DM Sans"/>
              <a:sym typeface="DM Sans"/>
            </a:endParaRPr>
          </a:p>
          <a:p>
            <a:pPr indent="-342900" lvl="0" marL="457200" rtl="0" algn="l">
              <a:lnSpc>
                <a:spcPct val="90000"/>
              </a:lnSpc>
              <a:spcBef>
                <a:spcPts val="0"/>
              </a:spcBef>
              <a:spcAft>
                <a:spcPts val="0"/>
              </a:spcAft>
              <a:buClr>
                <a:schemeClr val="accent4"/>
              </a:buClr>
              <a:buSzPts val="1800"/>
              <a:buFont typeface="DM Sans"/>
              <a:buChar char="●"/>
            </a:pPr>
            <a:r>
              <a:rPr b="0" lang="en" sz="1800">
                <a:solidFill>
                  <a:schemeClr val="accent4"/>
                </a:solidFill>
                <a:latin typeface="DM Sans"/>
                <a:ea typeface="DM Sans"/>
                <a:cs typeface="DM Sans"/>
                <a:sym typeface="DM Sans"/>
                <a:extLst>
                  <a:ext uri="http://customooxmlschemas.google.com/">
                    <go:slidesCustomData xmlns:go="http://customooxmlschemas.google.com/" textRoundtripDataId="0"/>
                  </a:ext>
                </a:extLst>
              </a:rPr>
              <a:t>Position </a:t>
            </a:r>
            <a:r>
              <a:rPr b="0" lang="en" sz="1800">
                <a:solidFill>
                  <a:schemeClr val="accent4"/>
                </a:solidFill>
                <a:latin typeface="DM Sans"/>
                <a:ea typeface="DM Sans"/>
                <a:cs typeface="DM Sans"/>
                <a:sym typeface="DM Sans"/>
              </a:rPr>
              <a:t>Frontline Live as THE authentic voice of the HCW community - real people, real stories, real advice, real action.</a:t>
            </a:r>
            <a:endParaRPr b="0" sz="1800">
              <a:solidFill>
                <a:schemeClr val="accent4"/>
              </a:solidFill>
              <a:latin typeface="DM Sans"/>
              <a:ea typeface="DM Sans"/>
              <a:cs typeface="DM Sans"/>
              <a:sym typeface="DM Sans"/>
            </a:endParaRPr>
          </a:p>
          <a:p>
            <a:pPr indent="0" lvl="0" marL="457200" rtl="0" algn="l">
              <a:lnSpc>
                <a:spcPct val="90000"/>
              </a:lnSpc>
              <a:spcBef>
                <a:spcPts val="0"/>
              </a:spcBef>
              <a:spcAft>
                <a:spcPts val="0"/>
              </a:spcAft>
              <a:buNone/>
            </a:pPr>
            <a:r>
              <a:t/>
            </a:r>
            <a:endParaRPr b="0" sz="1800">
              <a:solidFill>
                <a:schemeClr val="accent4"/>
              </a:solidFill>
              <a:latin typeface="DM Sans"/>
              <a:ea typeface="DM Sans"/>
              <a:cs typeface="DM Sans"/>
              <a:sym typeface="DM Sans"/>
            </a:endParaRPr>
          </a:p>
          <a:p>
            <a:pPr indent="-342900" lvl="0" marL="457200" rtl="0" algn="l">
              <a:lnSpc>
                <a:spcPct val="90000"/>
              </a:lnSpc>
              <a:spcBef>
                <a:spcPts val="0"/>
              </a:spcBef>
              <a:spcAft>
                <a:spcPts val="0"/>
              </a:spcAft>
              <a:buClr>
                <a:schemeClr val="accent4"/>
              </a:buClr>
              <a:buSzPts val="1800"/>
              <a:buFont typeface="DM Sans"/>
              <a:buChar char="●"/>
            </a:pPr>
            <a:r>
              <a:rPr b="0" lang="en" sz="1800">
                <a:solidFill>
                  <a:schemeClr val="accent4"/>
                </a:solidFill>
                <a:latin typeface="DM Sans"/>
                <a:ea typeface="DM Sans"/>
                <a:cs typeface="DM Sans"/>
                <a:sym typeface="DM Sans"/>
              </a:rPr>
              <a:t>Engage the HCW community to</a:t>
            </a:r>
            <a:r>
              <a:rPr b="0" lang="en" sz="1800">
                <a:solidFill>
                  <a:schemeClr val="accent4"/>
                </a:solidFill>
                <a:latin typeface="DM Sans"/>
                <a:ea typeface="DM Sans"/>
                <a:cs typeface="DM Sans"/>
                <a:sym typeface="DM Sans"/>
                <a:extLst>
                  <a:ext uri="http://customooxmlschemas.google.com/">
                    <go:slidesCustomData xmlns:go="http://customooxmlschemas.google.com/" textRoundtripDataId="1"/>
                  </a:ext>
                </a:extLst>
              </a:rPr>
              <a:t> participate in public safety and health practices</a:t>
            </a:r>
            <a:endParaRPr b="0" sz="1800">
              <a:solidFill>
                <a:schemeClr val="accent4"/>
              </a:solidFill>
              <a:latin typeface="DM Sans"/>
              <a:ea typeface="DM Sans"/>
              <a:cs typeface="DM Sans"/>
              <a:sym typeface="DM Sans"/>
            </a:endParaRPr>
          </a:p>
          <a:p>
            <a:pPr indent="0" lvl="0" marL="457200" rtl="0" algn="l">
              <a:lnSpc>
                <a:spcPct val="90000"/>
              </a:lnSpc>
              <a:spcBef>
                <a:spcPts val="0"/>
              </a:spcBef>
              <a:spcAft>
                <a:spcPts val="0"/>
              </a:spcAft>
              <a:buNone/>
            </a:pPr>
            <a:r>
              <a:t/>
            </a:r>
            <a:endParaRPr b="0" sz="1800">
              <a:solidFill>
                <a:schemeClr val="accent4"/>
              </a:solidFill>
              <a:latin typeface="DM Sans"/>
              <a:ea typeface="DM Sans"/>
              <a:cs typeface="DM Sans"/>
              <a:sym typeface="DM Sans"/>
            </a:endParaRPr>
          </a:p>
          <a:p>
            <a:pPr indent="-342900" lvl="0" marL="457200" rtl="0" algn="l">
              <a:lnSpc>
                <a:spcPct val="90000"/>
              </a:lnSpc>
              <a:spcBef>
                <a:spcPts val="0"/>
              </a:spcBef>
              <a:spcAft>
                <a:spcPts val="0"/>
              </a:spcAft>
              <a:buClr>
                <a:schemeClr val="accent4"/>
              </a:buClr>
              <a:buSzPts val="1800"/>
              <a:buFont typeface="DM Sans"/>
              <a:buChar char="●"/>
            </a:pPr>
            <a:r>
              <a:rPr b="0" lang="en" sz="1800">
                <a:solidFill>
                  <a:schemeClr val="accent4"/>
                </a:solidFill>
                <a:latin typeface="DM Sans"/>
                <a:ea typeface="DM Sans"/>
                <a:cs typeface="DM Sans"/>
                <a:sym typeface="DM Sans"/>
              </a:rPr>
              <a:t>Strike a balance between raising awareness i.e. keeping safe and the power of solidarity and collective agency.</a:t>
            </a:r>
            <a:endParaRPr b="0" sz="1800">
              <a:solidFill>
                <a:schemeClr val="accent4"/>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96d6c17c13_0_295"/>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041" name="Google Shape;1041;g96d6c17c13_0_295"/>
          <p:cNvSpPr txBox="1"/>
          <p:nvPr>
            <p:ph idx="1" type="body"/>
          </p:nvPr>
        </p:nvSpPr>
        <p:spPr>
          <a:xfrm>
            <a:off x="494125" y="399150"/>
            <a:ext cx="4508400" cy="44976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SzPts val="1500"/>
              <a:buNone/>
            </a:pPr>
            <a:r>
              <a:rPr lang="en" sz="2200">
                <a:solidFill>
                  <a:schemeClr val="accent4"/>
                </a:solidFill>
                <a:latin typeface="DM Sans"/>
                <a:ea typeface="DM Sans"/>
                <a:cs typeface="DM Sans"/>
                <a:sym typeface="DM Sans"/>
              </a:rPr>
              <a:t>We’re addressing four distinct groups of users, each with their own concerns and needs.</a:t>
            </a:r>
            <a:endParaRPr sz="2200">
              <a:solidFill>
                <a:schemeClr val="accent4"/>
              </a:solidFill>
              <a:latin typeface="DM Sans"/>
              <a:ea typeface="DM Sans"/>
              <a:cs typeface="DM Sans"/>
              <a:sym typeface="DM Sans"/>
            </a:endParaRPr>
          </a:p>
          <a:p>
            <a:pPr indent="0" lvl="0" marL="0" rtl="0" algn="l">
              <a:lnSpc>
                <a:spcPct val="90000"/>
              </a:lnSpc>
              <a:spcBef>
                <a:spcPts val="0"/>
              </a:spcBef>
              <a:spcAft>
                <a:spcPts val="0"/>
              </a:spcAft>
              <a:buSzPts val="1500"/>
              <a:buNone/>
            </a:pPr>
            <a:r>
              <a:t/>
            </a:r>
            <a:endParaRPr sz="2200">
              <a:solidFill>
                <a:schemeClr val="accent4"/>
              </a:solidFill>
              <a:latin typeface="DM Sans"/>
              <a:ea typeface="DM Sans"/>
              <a:cs typeface="DM Sans"/>
              <a:sym typeface="DM Sans"/>
            </a:endParaRPr>
          </a:p>
          <a:p>
            <a:pPr indent="-260350" lvl="0" marL="342900" rtl="0" algn="l">
              <a:lnSpc>
                <a:spcPct val="90000"/>
              </a:lnSpc>
              <a:spcBef>
                <a:spcPts val="0"/>
              </a:spcBef>
              <a:spcAft>
                <a:spcPts val="0"/>
              </a:spcAft>
              <a:buClr>
                <a:srgbClr val="FFFFFF"/>
              </a:buClr>
              <a:buSzPts val="1500"/>
              <a:buFont typeface="DM Sans"/>
              <a:buChar char="●"/>
            </a:pPr>
            <a:r>
              <a:rPr b="0" lang="en" sz="1500">
                <a:solidFill>
                  <a:srgbClr val="FFFFFF"/>
                </a:solidFill>
                <a:latin typeface="DM Sans"/>
                <a:ea typeface="DM Sans"/>
                <a:cs typeface="DM Sans"/>
                <a:sym typeface="DM Sans"/>
              </a:rPr>
              <a:t>Healthcare workers - we’re giving frontline workers a voice.</a:t>
            </a:r>
            <a:endParaRPr b="0" sz="1800">
              <a:solidFill>
                <a:schemeClr val="accent4"/>
              </a:solidFill>
              <a:latin typeface="DM Sans"/>
              <a:ea typeface="DM Sans"/>
              <a:cs typeface="DM Sans"/>
              <a:sym typeface="DM Sans"/>
            </a:endParaRPr>
          </a:p>
          <a:p>
            <a:pPr indent="0" lvl="0" marL="0" rtl="0" algn="l">
              <a:spcBef>
                <a:spcPts val="0"/>
              </a:spcBef>
              <a:spcAft>
                <a:spcPts val="0"/>
              </a:spcAft>
              <a:buNone/>
            </a:pPr>
            <a:r>
              <a:t/>
            </a:r>
            <a:endParaRPr b="0" sz="1500">
              <a:solidFill>
                <a:schemeClr val="lt1"/>
              </a:solidFill>
              <a:latin typeface="DM Sans"/>
              <a:ea typeface="DM Sans"/>
              <a:cs typeface="DM Sans"/>
              <a:sym typeface="DM Sans"/>
            </a:endParaRPr>
          </a:p>
          <a:p>
            <a:pPr indent="-260350" lvl="0" marL="342900" rtl="0" algn="l">
              <a:lnSpc>
                <a:spcPct val="90000"/>
              </a:lnSpc>
              <a:spcBef>
                <a:spcPts val="0"/>
              </a:spcBef>
              <a:spcAft>
                <a:spcPts val="0"/>
              </a:spcAft>
              <a:buClr>
                <a:srgbClr val="FFFFFF"/>
              </a:buClr>
              <a:buSzPts val="1500"/>
              <a:buChar char="●"/>
            </a:pPr>
            <a:r>
              <a:rPr b="0" lang="en" sz="1500">
                <a:solidFill>
                  <a:schemeClr val="lt1"/>
                </a:solidFill>
                <a:latin typeface="DM Sans"/>
                <a:ea typeface="DM Sans"/>
                <a:cs typeface="DM Sans"/>
                <a:sym typeface="DM Sans"/>
              </a:rPr>
              <a:t>Suppliers - enabling non-traditional suppliers to respond in real time to reported needs.</a:t>
            </a:r>
            <a:endParaRPr b="0" sz="1500">
              <a:solidFill>
                <a:schemeClr val="lt1"/>
              </a:solidFill>
              <a:latin typeface="DM Sans"/>
              <a:ea typeface="DM Sans"/>
              <a:cs typeface="DM Sans"/>
              <a:sym typeface="DM Sans"/>
            </a:endParaRPr>
          </a:p>
          <a:p>
            <a:pPr indent="0" lvl="0" marL="342900" rtl="0" algn="l">
              <a:lnSpc>
                <a:spcPct val="90000"/>
              </a:lnSpc>
              <a:spcBef>
                <a:spcPts val="0"/>
              </a:spcBef>
              <a:spcAft>
                <a:spcPts val="0"/>
              </a:spcAft>
              <a:buNone/>
            </a:pPr>
            <a:r>
              <a:t/>
            </a:r>
            <a:endParaRPr b="0" sz="1500">
              <a:solidFill>
                <a:srgbClr val="FFFFFF"/>
              </a:solidFill>
              <a:latin typeface="DM Sans"/>
              <a:ea typeface="DM Sans"/>
              <a:cs typeface="DM Sans"/>
              <a:sym typeface="DM Sans"/>
            </a:endParaRPr>
          </a:p>
          <a:p>
            <a:pPr indent="-260350" lvl="0" marL="342900" rtl="0" algn="l">
              <a:lnSpc>
                <a:spcPct val="90000"/>
              </a:lnSpc>
              <a:spcBef>
                <a:spcPts val="0"/>
              </a:spcBef>
              <a:spcAft>
                <a:spcPts val="0"/>
              </a:spcAft>
              <a:buClr>
                <a:srgbClr val="FFFFFF"/>
              </a:buClr>
              <a:buSzPts val="1500"/>
              <a:buChar char="●"/>
            </a:pPr>
            <a:r>
              <a:rPr b="0" lang="en" sz="1500">
                <a:solidFill>
                  <a:srgbClr val="FFFFFF"/>
                </a:solidFill>
                <a:latin typeface="DM Sans"/>
                <a:ea typeface="DM Sans"/>
                <a:cs typeface="DM Sans"/>
                <a:sym typeface="DM Sans"/>
              </a:rPr>
              <a:t>Press and Institutional Leaders - giving government organisations and policymakers a concrete example of how to empower frontline workers in an agile, resilient way.</a:t>
            </a:r>
            <a:endParaRPr b="0" sz="1500">
              <a:solidFill>
                <a:srgbClr val="FFFFFF"/>
              </a:solidFill>
              <a:latin typeface="DM Sans"/>
              <a:ea typeface="DM Sans"/>
              <a:cs typeface="DM Sans"/>
              <a:sym typeface="DM Sans"/>
            </a:endParaRPr>
          </a:p>
          <a:p>
            <a:pPr indent="0" lvl="0" marL="342900" rtl="0" algn="l">
              <a:lnSpc>
                <a:spcPct val="90000"/>
              </a:lnSpc>
              <a:spcBef>
                <a:spcPts val="0"/>
              </a:spcBef>
              <a:spcAft>
                <a:spcPts val="0"/>
              </a:spcAft>
              <a:buNone/>
            </a:pPr>
            <a:r>
              <a:t/>
            </a:r>
            <a:endParaRPr b="0" sz="1500">
              <a:solidFill>
                <a:srgbClr val="FFFFFF"/>
              </a:solidFill>
              <a:latin typeface="DM Sans"/>
              <a:ea typeface="DM Sans"/>
              <a:cs typeface="DM Sans"/>
              <a:sym typeface="DM Sans"/>
            </a:endParaRPr>
          </a:p>
          <a:p>
            <a:pPr indent="-260350" lvl="0" marL="342900" rtl="0" algn="l">
              <a:spcBef>
                <a:spcPts val="0"/>
              </a:spcBef>
              <a:spcAft>
                <a:spcPts val="0"/>
              </a:spcAft>
              <a:buClr>
                <a:schemeClr val="lt1"/>
              </a:buClr>
              <a:buSzPts val="1500"/>
              <a:buFont typeface="DM Sans"/>
              <a:buChar char="●"/>
            </a:pPr>
            <a:r>
              <a:rPr b="0" lang="en" sz="1500">
                <a:solidFill>
                  <a:schemeClr val="lt1"/>
                </a:solidFill>
                <a:latin typeface="DM Sans"/>
                <a:ea typeface="DM Sans"/>
                <a:cs typeface="DM Sans"/>
                <a:sym typeface="DM Sans"/>
              </a:rPr>
              <a:t>UK Citizens - sharing actions, data, information from Frontline and advice from Frontline workers.</a:t>
            </a:r>
            <a:endParaRPr b="0" sz="1700">
              <a:solidFill>
                <a:schemeClr val="accent4"/>
              </a:solidFill>
              <a:latin typeface="DM Sans"/>
              <a:ea typeface="DM Sans"/>
              <a:cs typeface="DM Sans"/>
              <a:sym typeface="DM Sans"/>
            </a:endParaRPr>
          </a:p>
        </p:txBody>
      </p:sp>
      <p:pic>
        <p:nvPicPr>
          <p:cNvPr id="1042" name="Google Shape;1042;g96d6c17c13_0_295"/>
          <p:cNvPicPr preferRelativeResize="0"/>
          <p:nvPr/>
        </p:nvPicPr>
        <p:blipFill rotWithShape="1">
          <a:blip r:embed="rId3">
            <a:alphaModFix amt="30000"/>
          </a:blip>
          <a:srcRect b="4230" l="0" r="0" t="10299"/>
          <a:stretch/>
        </p:blipFill>
        <p:spPr>
          <a:xfrm>
            <a:off x="5131913" y="0"/>
            <a:ext cx="4012086"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g96d6c17c13_0_301"/>
          <p:cNvSpPr txBox="1"/>
          <p:nvPr>
            <p:ph type="title"/>
          </p:nvPr>
        </p:nvSpPr>
        <p:spPr>
          <a:xfrm>
            <a:off x="416689" y="212641"/>
            <a:ext cx="8301900" cy="738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3600">
                <a:latin typeface="DM Sans"/>
                <a:ea typeface="DM Sans"/>
                <a:cs typeface="DM Sans"/>
                <a:sym typeface="DM Sans"/>
              </a:rPr>
              <a:t>Giving frontline workers a voice</a:t>
            </a:r>
            <a:endParaRPr b="1" sz="3600">
              <a:latin typeface="DM Sans"/>
              <a:ea typeface="DM Sans"/>
              <a:cs typeface="DM Sans"/>
              <a:sym typeface="DM Sans"/>
            </a:endParaRPr>
          </a:p>
        </p:txBody>
      </p:sp>
      <p:sp>
        <p:nvSpPr>
          <p:cNvPr id="1048" name="Google Shape;1048;g96d6c17c13_0_301"/>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049" name="Google Shape;1049;g96d6c17c13_0_301"/>
          <p:cNvSpPr txBox="1"/>
          <p:nvPr>
            <p:ph idx="1" type="body"/>
          </p:nvPr>
        </p:nvSpPr>
        <p:spPr>
          <a:xfrm>
            <a:off x="416674" y="888050"/>
            <a:ext cx="7373700" cy="3151500"/>
          </a:xfrm>
          <a:prstGeom prst="rect">
            <a:avLst/>
          </a:prstGeom>
          <a:noFill/>
          <a:ln>
            <a:noFill/>
          </a:ln>
        </p:spPr>
        <p:txBody>
          <a:bodyPr anchorCtr="0" anchor="t" bIns="34275" lIns="68575" spcFirstLastPara="1" rIns="68575" wrap="square" tIns="34275">
            <a:noAutofit/>
          </a:bodyPr>
          <a:lstStyle/>
          <a:p>
            <a:pPr indent="0" lvl="0" marL="457200" rtl="0" algn="l">
              <a:lnSpc>
                <a:spcPct val="90000"/>
              </a:lnSpc>
              <a:spcBef>
                <a:spcPts val="0"/>
              </a:spcBef>
              <a:spcAft>
                <a:spcPts val="0"/>
              </a:spcAft>
              <a:buNone/>
            </a:pPr>
            <a:r>
              <a:t/>
            </a:r>
            <a:endParaRPr b="0" sz="1800">
              <a:solidFill>
                <a:schemeClr val="lt1"/>
              </a:solidFill>
              <a:latin typeface="DM Sans"/>
              <a:ea typeface="DM Sans"/>
              <a:cs typeface="DM Sans"/>
              <a:sym typeface="DM Sans"/>
            </a:endParaRPr>
          </a:p>
          <a:p>
            <a:pPr indent="-342900" lvl="0" marL="457200" rtl="0" algn="l">
              <a:lnSpc>
                <a:spcPct val="90000"/>
              </a:lnSpc>
              <a:spcBef>
                <a:spcPts val="0"/>
              </a:spcBef>
              <a:spcAft>
                <a:spcPts val="0"/>
              </a:spcAft>
              <a:buClr>
                <a:schemeClr val="lt1"/>
              </a:buClr>
              <a:buSzPts val="1800"/>
              <a:buFont typeface="DM Sans"/>
              <a:buChar char="●"/>
            </a:pPr>
            <a:r>
              <a:rPr b="0" lang="en" sz="1800">
                <a:solidFill>
                  <a:schemeClr val="lt1"/>
                </a:solidFill>
                <a:latin typeface="DM Sans"/>
                <a:ea typeface="DM Sans"/>
                <a:cs typeface="DM Sans"/>
                <a:sym typeface="DM Sans"/>
              </a:rPr>
              <a:t>Elevate frontline workers as the voice of authority throughout the pandemic - going beyond the need for PPE.</a:t>
            </a:r>
            <a:endParaRPr b="0" sz="18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t/>
            </a:r>
            <a:endParaRPr b="0" sz="1800">
              <a:solidFill>
                <a:schemeClr val="lt1"/>
              </a:solidFill>
              <a:latin typeface="DM Sans"/>
              <a:ea typeface="DM Sans"/>
              <a:cs typeface="DM Sans"/>
              <a:sym typeface="DM Sans"/>
            </a:endParaRPr>
          </a:p>
          <a:p>
            <a:pPr indent="-342900" lvl="0" marL="457200" rtl="0" algn="l">
              <a:lnSpc>
                <a:spcPct val="90000"/>
              </a:lnSpc>
              <a:spcBef>
                <a:spcPts val="0"/>
              </a:spcBef>
              <a:spcAft>
                <a:spcPts val="0"/>
              </a:spcAft>
              <a:buClr>
                <a:schemeClr val="lt1"/>
              </a:buClr>
              <a:buSzPts val="1800"/>
              <a:buFont typeface="DM Sans"/>
              <a:buChar char="●"/>
            </a:pPr>
            <a:r>
              <a:rPr b="0" lang="en" sz="1800">
                <a:solidFill>
                  <a:schemeClr val="lt1"/>
                </a:solidFill>
                <a:latin typeface="DM Sans"/>
                <a:ea typeface="DM Sans"/>
                <a:cs typeface="DM Sans"/>
                <a:sym typeface="DM Sans"/>
              </a:rPr>
              <a:t>Engage and spark conversation about support, solidarity and collective agency for frontline workers and the communities they serve.</a:t>
            </a:r>
            <a:endParaRPr b="0" sz="1800">
              <a:solidFill>
                <a:schemeClr val="lt1"/>
              </a:solidFill>
              <a:latin typeface="DM Sans"/>
              <a:ea typeface="DM Sans"/>
              <a:cs typeface="DM Sans"/>
              <a:sym typeface="DM Sans"/>
            </a:endParaRPr>
          </a:p>
          <a:p>
            <a:pPr indent="0" lvl="0" marL="457200" rtl="0" algn="l">
              <a:lnSpc>
                <a:spcPct val="90000"/>
              </a:lnSpc>
              <a:spcBef>
                <a:spcPts val="0"/>
              </a:spcBef>
              <a:spcAft>
                <a:spcPts val="0"/>
              </a:spcAft>
              <a:buNone/>
            </a:pPr>
            <a:r>
              <a:t/>
            </a:r>
            <a:endParaRPr b="0" sz="1800">
              <a:solidFill>
                <a:schemeClr val="lt1"/>
              </a:solidFill>
              <a:latin typeface="DM Sans"/>
              <a:ea typeface="DM Sans"/>
              <a:cs typeface="DM Sans"/>
              <a:sym typeface="DM Sans"/>
            </a:endParaRPr>
          </a:p>
          <a:p>
            <a:pPr indent="-342900" lvl="0" marL="457200" rtl="0" algn="l">
              <a:lnSpc>
                <a:spcPct val="90000"/>
              </a:lnSpc>
              <a:spcBef>
                <a:spcPts val="0"/>
              </a:spcBef>
              <a:spcAft>
                <a:spcPts val="0"/>
              </a:spcAft>
              <a:buClr>
                <a:schemeClr val="lt1"/>
              </a:buClr>
              <a:buSzPts val="1800"/>
              <a:buFont typeface="DM Sans"/>
              <a:buChar char="●"/>
            </a:pPr>
            <a:r>
              <a:rPr b="0" lang="en" sz="1800">
                <a:solidFill>
                  <a:schemeClr val="lt1"/>
                </a:solidFill>
                <a:latin typeface="DM Sans"/>
                <a:ea typeface="DM Sans"/>
                <a:cs typeface="DM Sans"/>
                <a:sym typeface="DM Sans"/>
              </a:rPr>
              <a:t>Create an awareness that we need to protect ourselves, to protect others and to protect the frontline workers.</a:t>
            </a:r>
            <a:endParaRPr b="0" sz="1800">
              <a:solidFill>
                <a:schemeClr val="lt1"/>
              </a:solidFill>
              <a:latin typeface="DM Sans"/>
              <a:ea typeface="DM Sans"/>
              <a:cs typeface="DM Sans"/>
              <a:sym typeface="DM Sans"/>
            </a:endParaRPr>
          </a:p>
          <a:p>
            <a:pPr indent="0" lvl="0" marL="0" rtl="0" algn="l">
              <a:lnSpc>
                <a:spcPct val="138000"/>
              </a:lnSpc>
              <a:spcBef>
                <a:spcPts val="0"/>
              </a:spcBef>
              <a:spcAft>
                <a:spcPts val="0"/>
              </a:spcAft>
              <a:buNone/>
            </a:pPr>
            <a:r>
              <a:t/>
            </a:r>
            <a:endParaRPr b="0" sz="1600">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g96d6c17c13_0_307"/>
          <p:cNvSpPr txBox="1"/>
          <p:nvPr>
            <p:ph type="title"/>
          </p:nvPr>
        </p:nvSpPr>
        <p:spPr>
          <a:xfrm>
            <a:off x="416689" y="212641"/>
            <a:ext cx="8301900" cy="738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3600">
                <a:latin typeface="DM Sans"/>
                <a:ea typeface="DM Sans"/>
                <a:cs typeface="DM Sans"/>
                <a:sym typeface="DM Sans"/>
              </a:rPr>
              <a:t>Message(s)</a:t>
            </a:r>
            <a:endParaRPr b="1" sz="3600">
              <a:latin typeface="DM Sans"/>
              <a:ea typeface="DM Sans"/>
              <a:cs typeface="DM Sans"/>
              <a:sym typeface="DM Sans"/>
            </a:endParaRPr>
          </a:p>
        </p:txBody>
      </p:sp>
      <p:sp>
        <p:nvSpPr>
          <p:cNvPr id="1055" name="Google Shape;1055;g96d6c17c13_0_307"/>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056" name="Google Shape;1056;g96d6c17c13_0_307"/>
          <p:cNvSpPr txBox="1"/>
          <p:nvPr>
            <p:ph idx="1" type="body"/>
          </p:nvPr>
        </p:nvSpPr>
        <p:spPr>
          <a:xfrm>
            <a:off x="416674" y="888050"/>
            <a:ext cx="7373700" cy="3151500"/>
          </a:xfrm>
          <a:prstGeom prst="rect">
            <a:avLst/>
          </a:prstGeom>
          <a:noFill/>
          <a:ln>
            <a:noFill/>
          </a:ln>
        </p:spPr>
        <p:txBody>
          <a:bodyPr anchorCtr="0" anchor="t" bIns="34275" lIns="68575" spcFirstLastPara="1" rIns="68575" wrap="square" tIns="34275">
            <a:noAutofit/>
          </a:bodyPr>
          <a:lstStyle/>
          <a:p>
            <a:pPr indent="-342900" lvl="0" marL="457200" rtl="0" algn="l">
              <a:lnSpc>
                <a:spcPct val="100000"/>
              </a:lnSpc>
              <a:spcBef>
                <a:spcPts val="1400"/>
              </a:spcBef>
              <a:spcAft>
                <a:spcPts val="0"/>
              </a:spcAft>
              <a:buClr>
                <a:srgbClr val="FFFFFF"/>
              </a:buClr>
              <a:buSzPts val="1800"/>
              <a:buFont typeface="DM Sans"/>
              <a:buChar char="●"/>
            </a:pPr>
            <a:r>
              <a:rPr lang="en" sz="1800">
                <a:solidFill>
                  <a:srgbClr val="FFFFFF"/>
                </a:solidFill>
                <a:latin typeface="DM Sans"/>
                <a:ea typeface="DM Sans"/>
                <a:cs typeface="DM Sans"/>
                <a:sym typeface="DM Sans"/>
              </a:rPr>
              <a:t>We are not out of the woods yet. The same problems still persist.</a:t>
            </a:r>
            <a:endParaRPr sz="1800">
              <a:solidFill>
                <a:srgbClr val="FFFFFF"/>
              </a:solidFill>
              <a:latin typeface="DM Sans"/>
              <a:ea typeface="DM Sans"/>
              <a:cs typeface="DM Sans"/>
              <a:sym typeface="DM Sans"/>
            </a:endParaRPr>
          </a:p>
          <a:p>
            <a:pPr indent="0" lvl="0" marL="0" rtl="0" algn="l">
              <a:lnSpc>
                <a:spcPct val="100000"/>
              </a:lnSpc>
              <a:spcBef>
                <a:spcPts val="1400"/>
              </a:spcBef>
              <a:spcAft>
                <a:spcPts val="0"/>
              </a:spcAft>
              <a:buNone/>
            </a:pPr>
            <a:r>
              <a:t/>
            </a:r>
            <a:endParaRPr sz="1800">
              <a:solidFill>
                <a:srgbClr val="FFFFFF"/>
              </a:solidFill>
              <a:latin typeface="DM Sans"/>
              <a:ea typeface="DM Sans"/>
              <a:cs typeface="DM Sans"/>
              <a:sym typeface="DM Sans"/>
            </a:endParaRPr>
          </a:p>
          <a:p>
            <a:pPr indent="-342900" lvl="0" marL="457200" rtl="0" algn="l">
              <a:lnSpc>
                <a:spcPct val="100000"/>
              </a:lnSpc>
              <a:spcBef>
                <a:spcPts val="1400"/>
              </a:spcBef>
              <a:spcAft>
                <a:spcPts val="0"/>
              </a:spcAft>
              <a:buClr>
                <a:srgbClr val="FFFFFF"/>
              </a:buClr>
              <a:buSzPts val="1800"/>
              <a:buFont typeface="DM Sans"/>
              <a:buChar char="●"/>
            </a:pPr>
            <a:r>
              <a:rPr lang="en" sz="1800">
                <a:solidFill>
                  <a:srgbClr val="FFFFFF"/>
                </a:solidFill>
                <a:latin typeface="DM Sans"/>
                <a:ea typeface="DM Sans"/>
                <a:cs typeface="DM Sans"/>
                <a:sym typeface="DM Sans"/>
              </a:rPr>
              <a:t>Protect the people who care for the people we care about.</a:t>
            </a:r>
            <a:endParaRPr sz="1800">
              <a:solidFill>
                <a:srgbClr val="FFFFFF"/>
              </a:solidFill>
              <a:latin typeface="DM Sans"/>
              <a:ea typeface="DM Sans"/>
              <a:cs typeface="DM Sans"/>
              <a:sym typeface="DM Sans"/>
            </a:endParaRPr>
          </a:p>
          <a:p>
            <a:pPr indent="0" lvl="0" marL="457200" rtl="0" algn="l">
              <a:lnSpc>
                <a:spcPct val="100000"/>
              </a:lnSpc>
              <a:spcBef>
                <a:spcPts val="1400"/>
              </a:spcBef>
              <a:spcAft>
                <a:spcPts val="0"/>
              </a:spcAft>
              <a:buNone/>
            </a:pPr>
            <a:r>
              <a:t/>
            </a:r>
            <a:endParaRPr sz="1800">
              <a:solidFill>
                <a:srgbClr val="FFFFFF"/>
              </a:solidFill>
              <a:latin typeface="DM Sans"/>
              <a:ea typeface="DM Sans"/>
              <a:cs typeface="DM Sans"/>
              <a:sym typeface="DM Sans"/>
            </a:endParaRPr>
          </a:p>
          <a:p>
            <a:pPr indent="-342900" lvl="0" marL="457200" rtl="0" algn="l">
              <a:lnSpc>
                <a:spcPct val="100000"/>
              </a:lnSpc>
              <a:spcBef>
                <a:spcPts val="1400"/>
              </a:spcBef>
              <a:spcAft>
                <a:spcPts val="0"/>
              </a:spcAft>
              <a:buClr>
                <a:srgbClr val="FFFFFF"/>
              </a:buClr>
              <a:buSzPts val="1800"/>
              <a:buFont typeface="DM Sans"/>
              <a:buChar char="●"/>
            </a:pPr>
            <a:r>
              <a:rPr lang="en" sz="1800">
                <a:solidFill>
                  <a:srgbClr val="FFFFFF"/>
                </a:solidFill>
                <a:latin typeface="DM Sans"/>
                <a:ea typeface="DM Sans"/>
                <a:cs typeface="DM Sans"/>
                <a:sym typeface="DM Sans"/>
              </a:rPr>
              <a:t>Frontline Live is by the people, for the people.</a:t>
            </a:r>
            <a:endParaRPr sz="18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500"/>
              <a:buNone/>
            </a:pPr>
            <a:r>
              <a:t/>
            </a:r>
            <a:endParaRPr b="0" sz="1800">
              <a:solidFill>
                <a:srgbClr val="FFFFFF"/>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g96d6c17c13_0_313"/>
          <p:cNvSpPr txBox="1"/>
          <p:nvPr>
            <p:ph idx="1" type="body"/>
          </p:nvPr>
        </p:nvSpPr>
        <p:spPr>
          <a:xfrm>
            <a:off x="428438" y="1148588"/>
            <a:ext cx="3730800" cy="3531000"/>
          </a:xfrm>
          <a:prstGeom prst="rect">
            <a:avLst/>
          </a:prstGeom>
        </p:spPr>
        <p:txBody>
          <a:bodyPr anchorCtr="0" anchor="ctr" bIns="68575" lIns="68575" spcFirstLastPara="1" rIns="68575" wrap="square" tIns="68575">
            <a:noAutofit/>
          </a:bodyPr>
          <a:lstStyle/>
          <a:p>
            <a:pPr indent="-330200" lvl="0" marL="457200" rtl="0" algn="l">
              <a:lnSpc>
                <a:spcPct val="100000"/>
              </a:lnSpc>
              <a:spcBef>
                <a:spcPts val="1400"/>
              </a:spcBef>
              <a:spcAft>
                <a:spcPts val="0"/>
              </a:spcAft>
              <a:buClr>
                <a:schemeClr val="lt1"/>
              </a:buClr>
              <a:buSzPts val="1600"/>
              <a:buFont typeface="DM Sans"/>
              <a:buAutoNum type="arabicParenR"/>
            </a:pPr>
            <a:r>
              <a:rPr lang="en" sz="1600">
                <a:solidFill>
                  <a:schemeClr val="lt1"/>
                </a:solidFill>
                <a:latin typeface="DM Sans"/>
                <a:ea typeface="DM Sans"/>
                <a:cs typeface="DM Sans"/>
                <a:sym typeface="DM Sans"/>
              </a:rPr>
              <a:t>Show the problems.  Frontline workers are suffering alongside their patients, (and they’re short of PPE). </a:t>
            </a:r>
            <a:endParaRPr sz="1600">
              <a:solidFill>
                <a:schemeClr val="lt1"/>
              </a:solidFill>
              <a:latin typeface="DM Sans"/>
              <a:ea typeface="DM Sans"/>
              <a:cs typeface="DM Sans"/>
              <a:sym typeface="DM Sans"/>
            </a:endParaRPr>
          </a:p>
          <a:p>
            <a:pPr indent="0" lvl="0" marL="457200" rtl="0" algn="l">
              <a:lnSpc>
                <a:spcPct val="100000"/>
              </a:lnSpc>
              <a:spcBef>
                <a:spcPts val="1400"/>
              </a:spcBef>
              <a:spcAft>
                <a:spcPts val="0"/>
              </a:spcAft>
              <a:buNone/>
            </a:pPr>
            <a:r>
              <a:t/>
            </a:r>
            <a:endParaRPr sz="1600">
              <a:solidFill>
                <a:schemeClr val="lt1"/>
              </a:solidFill>
              <a:latin typeface="DM Sans"/>
              <a:ea typeface="DM Sans"/>
              <a:cs typeface="DM Sans"/>
              <a:sym typeface="DM Sans"/>
            </a:endParaRPr>
          </a:p>
          <a:p>
            <a:pPr indent="-330200" lvl="0" marL="457200" rtl="0" algn="l">
              <a:lnSpc>
                <a:spcPct val="100000"/>
              </a:lnSpc>
              <a:spcBef>
                <a:spcPts val="1400"/>
              </a:spcBef>
              <a:spcAft>
                <a:spcPts val="0"/>
              </a:spcAft>
              <a:buClr>
                <a:schemeClr val="lt1"/>
              </a:buClr>
              <a:buSzPts val="1600"/>
              <a:buFont typeface="DM Sans"/>
              <a:buAutoNum type="arabicParenR"/>
            </a:pPr>
            <a:r>
              <a:rPr lang="en" sz="1600">
                <a:solidFill>
                  <a:schemeClr val="lt1"/>
                </a:solidFill>
                <a:latin typeface="DM Sans"/>
                <a:ea typeface="DM Sans"/>
                <a:cs typeface="DM Sans"/>
                <a:sym typeface="DM Sans"/>
              </a:rPr>
              <a:t>Tell the undeniable truth about Covid-19, from Frontline Workers. </a:t>
            </a:r>
            <a:endParaRPr sz="1600">
              <a:solidFill>
                <a:schemeClr val="lt1"/>
              </a:solidFill>
              <a:latin typeface="DM Sans"/>
              <a:ea typeface="DM Sans"/>
              <a:cs typeface="DM Sans"/>
              <a:sym typeface="DM Sans"/>
            </a:endParaRPr>
          </a:p>
          <a:p>
            <a:pPr indent="0" lvl="0" marL="457200" rtl="0" algn="l">
              <a:lnSpc>
                <a:spcPct val="100000"/>
              </a:lnSpc>
              <a:spcBef>
                <a:spcPts val="1400"/>
              </a:spcBef>
              <a:spcAft>
                <a:spcPts val="0"/>
              </a:spcAft>
              <a:buNone/>
            </a:pPr>
            <a:r>
              <a:t/>
            </a:r>
            <a:endParaRPr sz="1600">
              <a:solidFill>
                <a:schemeClr val="lt1"/>
              </a:solidFill>
              <a:latin typeface="DM Sans"/>
              <a:ea typeface="DM Sans"/>
              <a:cs typeface="DM Sans"/>
              <a:sym typeface="DM Sans"/>
            </a:endParaRPr>
          </a:p>
          <a:p>
            <a:pPr indent="-330200" lvl="0" marL="457200" rtl="0" algn="l">
              <a:lnSpc>
                <a:spcPct val="100000"/>
              </a:lnSpc>
              <a:spcBef>
                <a:spcPts val="1400"/>
              </a:spcBef>
              <a:spcAft>
                <a:spcPts val="0"/>
              </a:spcAft>
              <a:buClr>
                <a:schemeClr val="lt1"/>
              </a:buClr>
              <a:buSzPts val="1600"/>
              <a:buFont typeface="DM Sans"/>
              <a:buAutoNum type="arabicParenR"/>
            </a:pPr>
            <a:r>
              <a:rPr lang="en" sz="1600">
                <a:solidFill>
                  <a:schemeClr val="lt1"/>
                </a:solidFill>
                <a:latin typeface="DM Sans"/>
                <a:ea typeface="DM Sans"/>
                <a:cs typeface="DM Sans"/>
                <a:sym typeface="DM Sans"/>
              </a:rPr>
              <a:t>Convey  how to make smarter choices that not only keep you safe, but all of those around you.</a:t>
            </a:r>
            <a:endParaRPr sz="1600">
              <a:solidFill>
                <a:schemeClr val="lt1"/>
              </a:solidFill>
              <a:latin typeface="DM Sans"/>
              <a:ea typeface="DM Sans"/>
              <a:cs typeface="DM Sans"/>
              <a:sym typeface="DM Sans"/>
            </a:endParaRPr>
          </a:p>
        </p:txBody>
      </p:sp>
      <p:sp>
        <p:nvSpPr>
          <p:cNvPr id="1062" name="Google Shape;1062;g96d6c17c13_0_313"/>
          <p:cNvSpPr txBox="1"/>
          <p:nvPr/>
        </p:nvSpPr>
        <p:spPr>
          <a:xfrm>
            <a:off x="5000081" y="1076775"/>
            <a:ext cx="3420000" cy="3531000"/>
          </a:xfrm>
          <a:prstGeom prst="rect">
            <a:avLst/>
          </a:prstGeom>
          <a:noFill/>
          <a:ln>
            <a:noFill/>
          </a:ln>
        </p:spPr>
        <p:txBody>
          <a:bodyPr anchorCtr="0" anchor="t" bIns="68575" lIns="68575" spcFirstLastPara="1" rIns="68575" wrap="square" tIns="68575">
            <a:noAutofit/>
          </a:bodyPr>
          <a:lstStyle/>
          <a:p>
            <a:pPr indent="-330200" lvl="0" marL="457200" rtl="0" algn="l">
              <a:lnSpc>
                <a:spcPct val="100000"/>
              </a:lnSpc>
              <a:spcBef>
                <a:spcPts val="0"/>
              </a:spcBef>
              <a:spcAft>
                <a:spcPts val="0"/>
              </a:spcAft>
              <a:buClr>
                <a:schemeClr val="lt1"/>
              </a:buClr>
              <a:buSzPts val="1600"/>
              <a:buFont typeface="DM Sans"/>
              <a:buChar char="●"/>
            </a:pPr>
            <a:r>
              <a:rPr lang="en" sz="1600">
                <a:solidFill>
                  <a:schemeClr val="lt1"/>
                </a:solidFill>
                <a:latin typeface="DM Sans"/>
                <a:ea typeface="DM Sans"/>
                <a:cs typeface="DM Sans"/>
                <a:sym typeface="DM Sans"/>
              </a:rPr>
              <a:t>Build trust for Frontline.live. </a:t>
            </a:r>
            <a:endParaRPr sz="1600">
              <a:solidFill>
                <a:schemeClr val="lt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600">
              <a:solidFill>
                <a:schemeClr val="lt1"/>
              </a:solidFill>
              <a:latin typeface="DM Sans"/>
              <a:ea typeface="DM Sans"/>
              <a:cs typeface="DM Sans"/>
              <a:sym typeface="DM Sans"/>
            </a:endParaRPr>
          </a:p>
          <a:p>
            <a:pPr indent="-330200" lvl="0" marL="457200" rtl="0" algn="l">
              <a:lnSpc>
                <a:spcPct val="100000"/>
              </a:lnSpc>
              <a:spcBef>
                <a:spcPts val="0"/>
              </a:spcBef>
              <a:spcAft>
                <a:spcPts val="0"/>
              </a:spcAft>
              <a:buClr>
                <a:schemeClr val="lt1"/>
              </a:buClr>
              <a:buSzPts val="1600"/>
              <a:buFont typeface="DM Sans"/>
              <a:buChar char="●"/>
            </a:pPr>
            <a:r>
              <a:rPr lang="en" sz="1600">
                <a:solidFill>
                  <a:schemeClr val="lt1"/>
                </a:solidFill>
                <a:latin typeface="DM Sans"/>
                <a:ea typeface="DM Sans"/>
                <a:cs typeface="DM Sans"/>
                <a:sym typeface="DM Sans"/>
              </a:rPr>
              <a:t>Give a voice to the people who have endured the worst of aspects of the pandemic</a:t>
            </a:r>
            <a:endParaRPr sz="1600">
              <a:solidFill>
                <a:schemeClr val="lt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600">
              <a:solidFill>
                <a:schemeClr val="lt1"/>
              </a:solidFill>
              <a:latin typeface="DM Sans"/>
              <a:ea typeface="DM Sans"/>
              <a:cs typeface="DM Sans"/>
              <a:sym typeface="DM Sans"/>
            </a:endParaRPr>
          </a:p>
          <a:p>
            <a:pPr indent="-330200" lvl="0" marL="457200" rtl="0" algn="l">
              <a:lnSpc>
                <a:spcPct val="100000"/>
              </a:lnSpc>
              <a:spcBef>
                <a:spcPts val="0"/>
              </a:spcBef>
              <a:spcAft>
                <a:spcPts val="0"/>
              </a:spcAft>
              <a:buClr>
                <a:schemeClr val="lt1"/>
              </a:buClr>
              <a:buSzPts val="1600"/>
              <a:buFont typeface="DM Sans"/>
              <a:buChar char="●"/>
            </a:pPr>
            <a:r>
              <a:rPr lang="en" sz="1600">
                <a:solidFill>
                  <a:schemeClr val="lt1"/>
                </a:solidFill>
                <a:latin typeface="DM Sans"/>
                <a:ea typeface="DM Sans"/>
                <a:cs typeface="DM Sans"/>
                <a:sym typeface="DM Sans"/>
              </a:rPr>
              <a:t>Keep everyone updated and informed</a:t>
            </a:r>
            <a:endParaRPr sz="1600">
              <a:solidFill>
                <a:schemeClr val="lt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600">
              <a:solidFill>
                <a:schemeClr val="lt1"/>
              </a:solidFill>
              <a:latin typeface="DM Sans"/>
              <a:ea typeface="DM Sans"/>
              <a:cs typeface="DM Sans"/>
              <a:sym typeface="DM Sans"/>
            </a:endParaRPr>
          </a:p>
          <a:p>
            <a:pPr indent="-330200" lvl="0" marL="457200" rtl="0" algn="l">
              <a:lnSpc>
                <a:spcPct val="100000"/>
              </a:lnSpc>
              <a:spcBef>
                <a:spcPts val="0"/>
              </a:spcBef>
              <a:spcAft>
                <a:spcPts val="0"/>
              </a:spcAft>
              <a:buClr>
                <a:schemeClr val="lt1"/>
              </a:buClr>
              <a:buSzPts val="1600"/>
              <a:buFont typeface="DM Sans"/>
              <a:buChar char="●"/>
            </a:pPr>
            <a:r>
              <a:rPr lang="en" sz="1600">
                <a:solidFill>
                  <a:schemeClr val="lt1"/>
                </a:solidFill>
                <a:latin typeface="DM Sans"/>
                <a:ea typeface="DM Sans"/>
                <a:cs typeface="DM Sans"/>
                <a:sym typeface="DM Sans"/>
              </a:rPr>
              <a:t>Honor Frontline Workers and uplift civic responsibility</a:t>
            </a:r>
            <a:endParaRPr sz="1600">
              <a:solidFill>
                <a:schemeClr val="lt1"/>
              </a:solidFill>
              <a:latin typeface="DM Sans"/>
              <a:ea typeface="DM Sans"/>
              <a:cs typeface="DM Sans"/>
              <a:sym typeface="DM Sans"/>
            </a:endParaRPr>
          </a:p>
        </p:txBody>
      </p:sp>
      <p:sp>
        <p:nvSpPr>
          <p:cNvPr id="1063" name="Google Shape;1063;g96d6c17c13_0_313"/>
          <p:cNvSpPr/>
          <p:nvPr/>
        </p:nvSpPr>
        <p:spPr>
          <a:xfrm>
            <a:off x="545286" y="284550"/>
            <a:ext cx="2498700" cy="792300"/>
          </a:xfrm>
          <a:prstGeom prst="roundRect">
            <a:avLst>
              <a:gd fmla="val 35456"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g96d6c17c13_0_313"/>
          <p:cNvSpPr txBox="1"/>
          <p:nvPr/>
        </p:nvSpPr>
        <p:spPr>
          <a:xfrm>
            <a:off x="533150" y="346825"/>
            <a:ext cx="2498700" cy="47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00966B"/>
                </a:solidFill>
                <a:latin typeface="DM Sans"/>
                <a:ea typeface="DM Sans"/>
                <a:cs typeface="DM Sans"/>
                <a:sym typeface="DM Sans"/>
              </a:rPr>
              <a:t>What</a:t>
            </a:r>
            <a:endParaRPr b="1" sz="3200">
              <a:solidFill>
                <a:srgbClr val="00966B"/>
              </a:solidFill>
              <a:latin typeface="DM Sans"/>
              <a:ea typeface="DM Sans"/>
              <a:cs typeface="DM Sans"/>
              <a:sym typeface="DM Sans"/>
            </a:endParaRPr>
          </a:p>
        </p:txBody>
      </p:sp>
      <p:sp>
        <p:nvSpPr>
          <p:cNvPr id="1065" name="Google Shape;1065;g96d6c17c13_0_313"/>
          <p:cNvSpPr/>
          <p:nvPr/>
        </p:nvSpPr>
        <p:spPr>
          <a:xfrm>
            <a:off x="5089875" y="284525"/>
            <a:ext cx="2673000" cy="792300"/>
          </a:xfrm>
          <a:prstGeom prst="roundRect">
            <a:avLst>
              <a:gd fmla="val 35456"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g96d6c17c13_0_313"/>
          <p:cNvSpPr txBox="1"/>
          <p:nvPr/>
        </p:nvSpPr>
        <p:spPr>
          <a:xfrm>
            <a:off x="5162925" y="346788"/>
            <a:ext cx="2498700" cy="47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00966B"/>
                </a:solidFill>
                <a:latin typeface="DM Sans"/>
                <a:ea typeface="DM Sans"/>
                <a:cs typeface="DM Sans"/>
                <a:sym typeface="DM Sans"/>
              </a:rPr>
              <a:t>Why</a:t>
            </a:r>
            <a:endParaRPr b="1" sz="3200">
              <a:solidFill>
                <a:srgbClr val="00966B"/>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8caa040207_0_181"/>
          <p:cNvSpPr/>
          <p:nvPr/>
        </p:nvSpPr>
        <p:spPr>
          <a:xfrm>
            <a:off x="0" y="396925"/>
            <a:ext cx="9144000" cy="4746600"/>
          </a:xfrm>
          <a:prstGeom prst="rect">
            <a:avLst/>
          </a:prstGeom>
          <a:solidFill>
            <a:srgbClr val="0096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8caa040207_0_181"/>
          <p:cNvSpPr/>
          <p:nvPr/>
        </p:nvSpPr>
        <p:spPr>
          <a:xfrm>
            <a:off x="1157075" y="513143"/>
            <a:ext cx="2498700" cy="561900"/>
          </a:xfrm>
          <a:prstGeom prst="roundRect">
            <a:avLst>
              <a:gd fmla="val 35456"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00966B"/>
                </a:solidFill>
                <a:latin typeface="Arial"/>
                <a:ea typeface="Arial"/>
                <a:cs typeface="Arial"/>
                <a:sym typeface="Arial"/>
              </a:rPr>
              <a:t>Vision</a:t>
            </a:r>
            <a:endParaRPr b="1" i="0" sz="2700" u="none" cap="none" strike="noStrike">
              <a:solidFill>
                <a:srgbClr val="00966B"/>
              </a:solidFill>
              <a:latin typeface="Arial"/>
              <a:ea typeface="Arial"/>
              <a:cs typeface="Arial"/>
              <a:sym typeface="Arial"/>
            </a:endParaRPr>
          </a:p>
        </p:txBody>
      </p:sp>
      <p:sp>
        <p:nvSpPr>
          <p:cNvPr id="356" name="Google Shape;356;g8caa040207_0_181"/>
          <p:cNvSpPr/>
          <p:nvPr/>
        </p:nvSpPr>
        <p:spPr>
          <a:xfrm>
            <a:off x="5359800" y="513125"/>
            <a:ext cx="2673000" cy="561900"/>
          </a:xfrm>
          <a:prstGeom prst="roundRect">
            <a:avLst>
              <a:gd fmla="val 35456"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00966B"/>
                </a:solidFill>
                <a:latin typeface="Arial"/>
                <a:ea typeface="Arial"/>
                <a:cs typeface="Arial"/>
                <a:sym typeface="Arial"/>
              </a:rPr>
              <a:t>Mission</a:t>
            </a:r>
            <a:endParaRPr b="1" i="0" sz="2700" u="none" cap="none" strike="noStrike">
              <a:solidFill>
                <a:srgbClr val="00966B"/>
              </a:solidFill>
              <a:latin typeface="Arial"/>
              <a:ea typeface="Arial"/>
              <a:cs typeface="Arial"/>
              <a:sym typeface="Arial"/>
            </a:endParaRPr>
          </a:p>
        </p:txBody>
      </p:sp>
      <p:sp>
        <p:nvSpPr>
          <p:cNvPr id="357" name="Google Shape;357;g8caa040207_0_181"/>
          <p:cNvSpPr txBox="1"/>
          <p:nvPr>
            <p:ph idx="1" type="body"/>
          </p:nvPr>
        </p:nvSpPr>
        <p:spPr>
          <a:xfrm>
            <a:off x="428225" y="1301000"/>
            <a:ext cx="4257000" cy="3531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DM Sans"/>
                <a:ea typeface="DM Sans"/>
                <a:cs typeface="DM Sans"/>
                <a:sym typeface="DM Sans"/>
              </a:rPr>
              <a:t>Frontline.Live harnesses the power of live, open data, to connect people in crisis with the resources they need.</a:t>
            </a:r>
            <a:endParaRPr b="0" i="0" sz="16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DM Sans"/>
                <a:ea typeface="DM Sans"/>
                <a:cs typeface="DM Sans"/>
                <a:sym typeface="DM Sans"/>
              </a:rPr>
              <a:t>By collecting, visualising and analysing data from suppliers &amp; people in need, we show political and procurement bodies a more effective, more efficient and more human way of meeting needs in a time of crisis.</a:t>
            </a:r>
            <a:endParaRPr b="0" i="0" sz="1600" u="none" cap="none" strike="noStrike">
              <a:solidFill>
                <a:srgbClr val="FFFFFF"/>
              </a:solidFill>
              <a:latin typeface="DM Sans"/>
              <a:ea typeface="DM Sans"/>
              <a:cs typeface="DM Sans"/>
              <a:sym typeface="DM Sans"/>
            </a:endParaRPr>
          </a:p>
          <a:p>
            <a:pPr indent="0" lvl="0" marL="0" marR="0" rtl="0" algn="l">
              <a:lnSpc>
                <a:spcPct val="100000"/>
              </a:lnSpc>
              <a:spcBef>
                <a:spcPts val="1400"/>
              </a:spcBef>
              <a:spcAft>
                <a:spcPts val="0"/>
              </a:spcAft>
              <a:buClr>
                <a:schemeClr val="dk1"/>
              </a:buClr>
              <a:buSzPts val="1100"/>
              <a:buFont typeface="Arial"/>
              <a:buNone/>
            </a:pPr>
            <a:r>
              <a:rPr b="0" i="0" lang="en" sz="1600" u="none" cap="none" strike="noStrike">
                <a:solidFill>
                  <a:schemeClr val="lt1"/>
                </a:solidFill>
                <a:latin typeface="DM Sans"/>
                <a:ea typeface="DM Sans"/>
                <a:cs typeface="DM Sans"/>
                <a:sym typeface="DM Sans"/>
              </a:rPr>
              <a:t>This decentralised, open source platform, &amp; the way that it operates, will be improved over time. </a:t>
            </a:r>
            <a:endParaRPr b="0" i="0" sz="1600" u="none" cap="none" strike="noStrike">
              <a:solidFill>
                <a:srgbClr val="FFFFFF"/>
              </a:solidFill>
              <a:latin typeface="DM Sans"/>
              <a:ea typeface="DM Sans"/>
              <a:cs typeface="DM Sans"/>
              <a:sym typeface="DM Sans"/>
            </a:endParaRPr>
          </a:p>
        </p:txBody>
      </p:sp>
      <p:sp>
        <p:nvSpPr>
          <p:cNvPr id="358" name="Google Shape;358;g8caa040207_0_181"/>
          <p:cNvSpPr txBox="1"/>
          <p:nvPr/>
        </p:nvSpPr>
        <p:spPr>
          <a:xfrm>
            <a:off x="5067300" y="1301000"/>
            <a:ext cx="3258000" cy="3531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1400"/>
              </a:spcBef>
              <a:spcAft>
                <a:spcPts val="0"/>
              </a:spcAft>
              <a:buClr>
                <a:srgbClr val="000000"/>
              </a:buClr>
              <a:buSzPts val="1600"/>
              <a:buFont typeface="Arial"/>
              <a:buNone/>
            </a:pPr>
            <a:r>
              <a:t/>
            </a:r>
            <a:endParaRPr sz="1600">
              <a:solidFill>
                <a:srgbClr val="FFFFFF"/>
              </a:solidFill>
              <a:latin typeface="DM Sans"/>
              <a:ea typeface="DM Sans"/>
              <a:cs typeface="DM Sans"/>
              <a:sym typeface="DM Sans"/>
            </a:endParaRPr>
          </a:p>
          <a:p>
            <a:pPr indent="0" lvl="0" marL="0" marR="0" rtl="0" algn="l">
              <a:lnSpc>
                <a:spcPct val="100000"/>
              </a:lnSpc>
              <a:spcBef>
                <a:spcPts val="1400"/>
              </a:spcBef>
              <a:spcAft>
                <a:spcPts val="0"/>
              </a:spcAft>
              <a:buClr>
                <a:srgbClr val="000000"/>
              </a:buClr>
              <a:buSzPts val="1600"/>
              <a:buFont typeface="Arial"/>
              <a:buNone/>
            </a:pPr>
            <a:r>
              <a:rPr b="0" i="0" lang="en" sz="1600" u="none" cap="none" strike="noStrike">
                <a:solidFill>
                  <a:srgbClr val="FFFFFF"/>
                </a:solidFill>
                <a:latin typeface="DM Sans"/>
                <a:ea typeface="DM Sans"/>
                <a:cs typeface="DM Sans"/>
                <a:sym typeface="DM Sans"/>
              </a:rPr>
              <a:t>Our mission is to make sure people on the frontline get the resources they need, at speed, at times of crisis to keep them safe.</a:t>
            </a:r>
            <a:endParaRPr b="0" i="0" sz="1600" u="none" cap="none" strike="noStrike">
              <a:solidFill>
                <a:srgbClr val="FFFFFF"/>
              </a:solidFill>
              <a:latin typeface="DM Sans"/>
              <a:ea typeface="DM Sans"/>
              <a:cs typeface="DM Sans"/>
              <a:sym typeface="DM Sans"/>
            </a:endParaRPr>
          </a:p>
          <a:p>
            <a:pPr indent="0" lvl="0" marL="0" marR="0" rtl="0" algn="l">
              <a:lnSpc>
                <a:spcPct val="100000"/>
              </a:lnSpc>
              <a:spcBef>
                <a:spcPts val="1400"/>
              </a:spcBef>
              <a:spcAft>
                <a:spcPts val="0"/>
              </a:spcAft>
              <a:buClr>
                <a:srgbClr val="000000"/>
              </a:buClr>
              <a:buSzPts val="1600"/>
              <a:buFont typeface="Arial"/>
              <a:buNone/>
            </a:pPr>
            <a:r>
              <a:rPr b="1" i="0" lang="en" sz="1600" u="none" cap="none" strike="noStrike">
                <a:solidFill>
                  <a:srgbClr val="FFFF00"/>
                </a:solidFill>
                <a:latin typeface="DM Sans"/>
                <a:ea typeface="DM Sans"/>
                <a:cs typeface="DM Sans"/>
                <a:sym typeface="DM Sans"/>
              </a:rPr>
              <a:t>We inform. We do not judge.</a:t>
            </a:r>
            <a:endParaRPr b="1" i="0" sz="1600" u="none" cap="none" strike="noStrike">
              <a:solidFill>
                <a:srgbClr val="FFFF00"/>
              </a:solidFill>
              <a:latin typeface="DM Sans"/>
              <a:ea typeface="DM Sans"/>
              <a:cs typeface="DM Sans"/>
              <a:sym typeface="DM Sans"/>
            </a:endParaRPr>
          </a:p>
          <a:p>
            <a:pPr indent="0" lvl="0" marL="0" marR="0" rtl="0" algn="l">
              <a:lnSpc>
                <a:spcPct val="100000"/>
              </a:lnSpc>
              <a:spcBef>
                <a:spcPts val="1400"/>
              </a:spcBef>
              <a:spcAft>
                <a:spcPts val="0"/>
              </a:spcAft>
              <a:buClr>
                <a:srgbClr val="000000"/>
              </a:buClr>
              <a:buSzPts val="1600"/>
              <a:buFont typeface="Arial"/>
              <a:buNone/>
            </a:pPr>
            <a:r>
              <a:t/>
            </a:r>
            <a:endParaRPr b="0" i="0" sz="1600" u="none" cap="none" strike="noStrike">
              <a:solidFill>
                <a:srgbClr val="FFFFFF"/>
              </a:solidFill>
              <a:latin typeface="DM Sans"/>
              <a:ea typeface="DM Sans"/>
              <a:cs typeface="DM Sans"/>
              <a:sym typeface="DM Sans"/>
            </a:endParaRPr>
          </a:p>
          <a:p>
            <a:pPr indent="0" lvl="0" marL="0" marR="0" rtl="0" algn="l">
              <a:lnSpc>
                <a:spcPct val="100000"/>
              </a:lnSpc>
              <a:spcBef>
                <a:spcPts val="1400"/>
              </a:spcBef>
              <a:spcAft>
                <a:spcPts val="0"/>
              </a:spcAft>
              <a:buClr>
                <a:srgbClr val="000000"/>
              </a:buClr>
              <a:buSzPts val="1600"/>
              <a:buFont typeface="Arial"/>
              <a:buNone/>
            </a:pPr>
            <a:r>
              <a:t/>
            </a:r>
            <a:endParaRPr b="0" i="0" sz="1600" u="none" cap="none" strike="noStrike">
              <a:solidFill>
                <a:srgbClr val="FFFFFF"/>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0" name="Shape 1070"/>
        <p:cNvGrpSpPr/>
        <p:nvPr/>
      </p:nvGrpSpPr>
      <p:grpSpPr>
        <a:xfrm>
          <a:off x="0" y="0"/>
          <a:ext cx="0" cy="0"/>
          <a:chOff x="0" y="0"/>
          <a:chExt cx="0" cy="0"/>
        </a:xfrm>
      </p:grpSpPr>
      <p:pic>
        <p:nvPicPr>
          <p:cNvPr id="1071" name="Google Shape;1071;g96d6c17c13_0_322"/>
          <p:cNvPicPr preferRelativeResize="0"/>
          <p:nvPr/>
        </p:nvPicPr>
        <p:blipFill rotWithShape="1">
          <a:blip r:embed="rId3">
            <a:alphaModFix amt="80000"/>
          </a:blip>
          <a:srcRect b="5900" l="6664" r="0" t="9080"/>
          <a:stretch/>
        </p:blipFill>
        <p:spPr>
          <a:xfrm>
            <a:off x="0" y="-228600"/>
            <a:ext cx="9144000" cy="5343574"/>
          </a:xfrm>
          <a:prstGeom prst="rect">
            <a:avLst/>
          </a:prstGeom>
          <a:noFill/>
          <a:ln>
            <a:noFill/>
          </a:ln>
        </p:spPr>
      </p:pic>
      <p:sp>
        <p:nvSpPr>
          <p:cNvPr id="1072" name="Google Shape;1072;g96d6c17c13_0_322"/>
          <p:cNvSpPr/>
          <p:nvPr/>
        </p:nvSpPr>
        <p:spPr>
          <a:xfrm>
            <a:off x="170975" y="2813875"/>
            <a:ext cx="5054400" cy="1056600"/>
          </a:xfrm>
          <a:prstGeom prst="roundRect">
            <a:avLst>
              <a:gd fmla="val 36622" name="adj"/>
            </a:avLst>
          </a:prstGeom>
          <a:solidFill>
            <a:srgbClr val="9E9E9E">
              <a:alpha val="0"/>
            </a:srgbClr>
          </a:solidFill>
          <a:ln cap="flat" cmpd="sng" w="9525">
            <a:solidFill>
              <a:srgbClr val="FFFFFF"/>
            </a:solidFill>
            <a:prstDash val="solid"/>
            <a:round/>
            <a:headEnd len="sm" w="sm" type="none"/>
            <a:tailEnd len="sm" w="sm" type="none"/>
          </a:ln>
        </p:spPr>
        <p:txBody>
          <a:bodyPr anchorCtr="0" anchor="ctr" bIns="182875" lIns="182875" spcFirstLastPara="1" rIns="182875" wrap="square" tIns="182875">
            <a:noAutofit/>
          </a:bodyPr>
          <a:lstStyle/>
          <a:p>
            <a:pPr indent="0" lvl="0" marL="0" rtl="0" algn="l">
              <a:spcBef>
                <a:spcPts val="0"/>
              </a:spcBef>
              <a:spcAft>
                <a:spcPts val="0"/>
              </a:spcAft>
              <a:buNone/>
            </a:pPr>
            <a:r>
              <a:rPr b="1" lang="en" sz="3600">
                <a:solidFill>
                  <a:srgbClr val="FFFFFF"/>
                </a:solidFill>
                <a:latin typeface="DM Sans"/>
                <a:ea typeface="DM Sans"/>
                <a:cs typeface="DM Sans"/>
                <a:sym typeface="DM Sans"/>
              </a:rPr>
              <a:t>Activation Strategy</a:t>
            </a:r>
            <a:endParaRPr b="1" sz="3600">
              <a:solidFill>
                <a:srgbClr val="FFFFFF"/>
              </a:solidFill>
              <a:latin typeface="DM Sans"/>
              <a:ea typeface="DM Sans"/>
              <a:cs typeface="DM Sans"/>
              <a:sym typeface="DM Sans"/>
            </a:endParaRPr>
          </a:p>
        </p:txBody>
      </p:sp>
      <p:pic>
        <p:nvPicPr>
          <p:cNvPr id="1073" name="Google Shape;1073;g96d6c17c13_0_322"/>
          <p:cNvPicPr preferRelativeResize="0"/>
          <p:nvPr/>
        </p:nvPicPr>
        <p:blipFill>
          <a:blip r:embed="rId4">
            <a:alphaModFix/>
          </a:blip>
          <a:stretch>
            <a:fillRect/>
          </a:stretch>
        </p:blipFill>
        <p:spPr>
          <a:xfrm>
            <a:off x="6913250" y="198925"/>
            <a:ext cx="1755901" cy="11237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pic>
        <p:nvPicPr>
          <p:cNvPr id="1078" name="Google Shape;1078;g96d6c17c13_0_328"/>
          <p:cNvPicPr preferRelativeResize="0"/>
          <p:nvPr/>
        </p:nvPicPr>
        <p:blipFill>
          <a:blip r:embed="rId3">
            <a:alphaModFix amt="30000"/>
          </a:blip>
          <a:stretch>
            <a:fillRect/>
          </a:stretch>
        </p:blipFill>
        <p:spPr>
          <a:xfrm>
            <a:off x="0" y="72320"/>
            <a:ext cx="9151800" cy="5146800"/>
          </a:xfrm>
          <a:prstGeom prst="rect">
            <a:avLst/>
          </a:prstGeom>
          <a:noFill/>
          <a:ln>
            <a:noFill/>
          </a:ln>
        </p:spPr>
      </p:pic>
      <p:sp>
        <p:nvSpPr>
          <p:cNvPr id="1079" name="Google Shape;1079;g96d6c17c13_0_328"/>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080" name="Google Shape;1080;g96d6c17c13_0_328"/>
          <p:cNvSpPr txBox="1"/>
          <p:nvPr/>
        </p:nvSpPr>
        <p:spPr>
          <a:xfrm>
            <a:off x="1211063" y="373125"/>
            <a:ext cx="6764400" cy="27525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3000"/>
              <a:buFont typeface="Muli"/>
              <a:buNone/>
            </a:pPr>
            <a:r>
              <a:t/>
            </a:r>
            <a:endParaRPr b="1" i="0" sz="3200" u="none" cap="none" strike="noStrike">
              <a:solidFill>
                <a:srgbClr val="FFFFFF"/>
              </a:solidFill>
              <a:latin typeface="Muli"/>
              <a:ea typeface="Muli"/>
              <a:cs typeface="Muli"/>
              <a:sym typeface="Muli"/>
            </a:endParaRPr>
          </a:p>
          <a:p>
            <a:pPr indent="0" lvl="0" marL="0" marR="0" rtl="0" algn="ctr">
              <a:lnSpc>
                <a:spcPct val="100000"/>
              </a:lnSpc>
              <a:spcBef>
                <a:spcPts val="0"/>
              </a:spcBef>
              <a:spcAft>
                <a:spcPts val="0"/>
              </a:spcAft>
              <a:buClr>
                <a:srgbClr val="000000"/>
              </a:buClr>
              <a:buSzPts val="1400"/>
              <a:buFont typeface="Calibri"/>
              <a:buNone/>
            </a:pPr>
            <a:r>
              <a:t/>
            </a:r>
            <a:endParaRPr b="1" i="0" sz="1400" u="none" cap="none" strike="noStrike">
              <a:solidFill>
                <a:srgbClr val="FFFFFF"/>
              </a:solidFill>
              <a:latin typeface="Muli"/>
              <a:ea typeface="Muli"/>
              <a:cs typeface="Muli"/>
              <a:sym typeface="Muli"/>
            </a:endParaRPr>
          </a:p>
          <a:p>
            <a:pPr indent="0" lvl="0" marL="0" marR="0" rtl="0" algn="ctr">
              <a:lnSpc>
                <a:spcPct val="100000"/>
              </a:lnSpc>
              <a:spcBef>
                <a:spcPts val="0"/>
              </a:spcBef>
              <a:spcAft>
                <a:spcPts val="0"/>
              </a:spcAft>
              <a:buClr>
                <a:srgbClr val="000000"/>
              </a:buClr>
              <a:buSzPts val="1400"/>
              <a:buFont typeface="Calibri"/>
              <a:buNone/>
            </a:pPr>
            <a:r>
              <a:t/>
            </a:r>
            <a:endParaRPr b="1" i="0" sz="1400" u="none" cap="none" strike="noStrike">
              <a:solidFill>
                <a:srgbClr val="FFFFFF"/>
              </a:solidFill>
              <a:latin typeface="Muli"/>
              <a:ea typeface="Muli"/>
              <a:cs typeface="Muli"/>
              <a:sym typeface="Muli"/>
            </a:endParaRPr>
          </a:p>
          <a:p>
            <a:pPr indent="0" lvl="0" marL="0" marR="0" rtl="0" algn="ctr">
              <a:lnSpc>
                <a:spcPct val="100000"/>
              </a:lnSpc>
              <a:spcBef>
                <a:spcPts val="0"/>
              </a:spcBef>
              <a:spcAft>
                <a:spcPts val="0"/>
              </a:spcAft>
              <a:buClr>
                <a:srgbClr val="000000"/>
              </a:buClr>
              <a:buSzPts val="1400"/>
              <a:buFont typeface="Calibri"/>
              <a:buNone/>
            </a:pPr>
            <a:r>
              <a:t/>
            </a:r>
            <a:endParaRPr b="1" i="0" sz="1400" u="none" cap="none" strike="noStrike">
              <a:solidFill>
                <a:srgbClr val="FFFFFF"/>
              </a:solidFill>
              <a:latin typeface="Muli"/>
              <a:ea typeface="Muli"/>
              <a:cs typeface="Muli"/>
              <a:sym typeface="Muli"/>
            </a:endParaRPr>
          </a:p>
          <a:p>
            <a:pPr indent="0" lvl="0" marL="0" rtl="0" algn="l">
              <a:spcBef>
                <a:spcPts val="0"/>
              </a:spcBef>
              <a:spcAft>
                <a:spcPts val="0"/>
              </a:spcAft>
              <a:buClr>
                <a:schemeClr val="lt1"/>
              </a:buClr>
              <a:buSzPts val="1400"/>
              <a:buFont typeface="Muli"/>
              <a:buNone/>
            </a:pPr>
            <a:r>
              <a:t/>
            </a:r>
            <a:endParaRPr b="1" sz="1700">
              <a:solidFill>
                <a:schemeClr val="lt1"/>
              </a:solidFill>
              <a:latin typeface="Muli"/>
              <a:ea typeface="Muli"/>
              <a:cs typeface="Muli"/>
              <a:sym typeface="Muli"/>
            </a:endParaRPr>
          </a:p>
          <a:p>
            <a:pPr indent="0" lvl="0" marL="0" marR="0" rtl="0" algn="l">
              <a:lnSpc>
                <a:spcPct val="100000"/>
              </a:lnSpc>
              <a:spcBef>
                <a:spcPts val="0"/>
              </a:spcBef>
              <a:spcAft>
                <a:spcPts val="0"/>
              </a:spcAft>
              <a:buClr>
                <a:srgbClr val="FFFFFF"/>
              </a:buClr>
              <a:buSzPts val="1400"/>
              <a:buFont typeface="Muli"/>
              <a:buNone/>
            </a:pPr>
            <a:r>
              <a:rPr b="1" lang="en" sz="1700">
                <a:solidFill>
                  <a:schemeClr val="lt1"/>
                </a:solidFill>
                <a:latin typeface="Muli"/>
                <a:ea typeface="Muli"/>
                <a:cs typeface="Muli"/>
                <a:sym typeface="Muli"/>
              </a:rPr>
              <a:t>Frontline is here to elevate the heroic and real life experiences from frontline workers to remind us all what it takes to take care of each other.</a:t>
            </a:r>
            <a:endParaRPr b="1" sz="1700">
              <a:solidFill>
                <a:schemeClr val="lt1"/>
              </a:solidFill>
              <a:latin typeface="Muli"/>
              <a:ea typeface="Muli"/>
              <a:cs typeface="Muli"/>
              <a:sym typeface="Muli"/>
            </a:endParaRPr>
          </a:p>
          <a:p>
            <a:pPr indent="0" lvl="0" marL="0" rtl="0" algn="l">
              <a:spcBef>
                <a:spcPts val="0"/>
              </a:spcBef>
              <a:spcAft>
                <a:spcPts val="0"/>
              </a:spcAft>
              <a:buClr>
                <a:schemeClr val="lt1"/>
              </a:buClr>
              <a:buSzPts val="1400"/>
              <a:buFont typeface="Muli"/>
              <a:buNone/>
            </a:pPr>
            <a:r>
              <a:t/>
            </a:r>
            <a:endParaRPr b="1" sz="1700">
              <a:solidFill>
                <a:schemeClr val="lt1"/>
              </a:solidFill>
              <a:latin typeface="Muli"/>
              <a:ea typeface="Muli"/>
              <a:cs typeface="Muli"/>
              <a:sym typeface="Muli"/>
            </a:endParaRPr>
          </a:p>
          <a:p>
            <a:pPr indent="0" lvl="0" marL="0" rtl="0" algn="l">
              <a:spcBef>
                <a:spcPts val="0"/>
              </a:spcBef>
              <a:spcAft>
                <a:spcPts val="0"/>
              </a:spcAft>
              <a:buClr>
                <a:schemeClr val="lt1"/>
              </a:buClr>
              <a:buSzPts val="1400"/>
              <a:buFont typeface="Muli"/>
              <a:buNone/>
            </a:pPr>
            <a:r>
              <a:rPr b="1" lang="en" sz="1700">
                <a:solidFill>
                  <a:schemeClr val="lt1"/>
                </a:solidFill>
                <a:latin typeface="Muli"/>
                <a:ea typeface="Muli"/>
                <a:cs typeface="Muli"/>
                <a:sym typeface="Muli"/>
              </a:rPr>
              <a:t>We invite frontline workers to put their needs on #FrontlineMap, connecting them to PPE suppliers </a:t>
            </a:r>
            <a:endParaRPr b="1" sz="1700">
              <a:solidFill>
                <a:schemeClr val="lt1"/>
              </a:solidFill>
              <a:latin typeface="Muli"/>
              <a:ea typeface="Muli"/>
              <a:cs typeface="Muli"/>
              <a:sym typeface="Muli"/>
            </a:endParaRPr>
          </a:p>
          <a:p>
            <a:pPr indent="0" lvl="0" marL="0" rtl="0" algn="l">
              <a:spcBef>
                <a:spcPts val="0"/>
              </a:spcBef>
              <a:spcAft>
                <a:spcPts val="0"/>
              </a:spcAft>
              <a:buClr>
                <a:schemeClr val="lt1"/>
              </a:buClr>
              <a:buSzPts val="1400"/>
              <a:buFont typeface="Muli"/>
              <a:buNone/>
            </a:pPr>
            <a:r>
              <a:t/>
            </a:r>
            <a:endParaRPr b="1" sz="1700">
              <a:solidFill>
                <a:schemeClr val="lt1"/>
              </a:solidFill>
              <a:latin typeface="Muli"/>
              <a:ea typeface="Muli"/>
              <a:cs typeface="Muli"/>
              <a:sym typeface="Muli"/>
            </a:endParaRPr>
          </a:p>
          <a:p>
            <a:pPr indent="0" lvl="0" marL="0" rtl="0" algn="l">
              <a:spcBef>
                <a:spcPts val="0"/>
              </a:spcBef>
              <a:spcAft>
                <a:spcPts val="0"/>
              </a:spcAft>
              <a:buClr>
                <a:schemeClr val="lt1"/>
              </a:buClr>
              <a:buSzPts val="1400"/>
              <a:buFont typeface="Muli"/>
              <a:buNone/>
            </a:pPr>
            <a:r>
              <a:rPr b="1" lang="en" sz="1700">
                <a:solidFill>
                  <a:schemeClr val="lt1"/>
                </a:solidFill>
                <a:latin typeface="Muli"/>
                <a:ea typeface="Muli"/>
                <a:cs typeface="Muli"/>
                <a:sym typeface="Muli"/>
              </a:rPr>
              <a:t>But their voices have been silenced by a fatigued news cycle. </a:t>
            </a:r>
            <a:endParaRPr b="1" sz="1700">
              <a:solidFill>
                <a:schemeClr val="lt1"/>
              </a:solidFill>
              <a:latin typeface="Muli"/>
              <a:ea typeface="Muli"/>
              <a:cs typeface="Muli"/>
              <a:sym typeface="Muli"/>
            </a:endParaRPr>
          </a:p>
          <a:p>
            <a:pPr indent="0" lvl="0" marL="0" rtl="0" algn="l">
              <a:spcBef>
                <a:spcPts val="0"/>
              </a:spcBef>
              <a:spcAft>
                <a:spcPts val="0"/>
              </a:spcAft>
              <a:buClr>
                <a:schemeClr val="lt1"/>
              </a:buClr>
              <a:buSzPts val="1400"/>
              <a:buFont typeface="Muli"/>
              <a:buNone/>
            </a:pPr>
            <a:r>
              <a:t/>
            </a:r>
            <a:endParaRPr b="1" sz="1700">
              <a:solidFill>
                <a:schemeClr val="lt1"/>
              </a:solidFill>
              <a:latin typeface="Muli"/>
              <a:ea typeface="Muli"/>
              <a:cs typeface="Muli"/>
              <a:sym typeface="Muli"/>
            </a:endParaRPr>
          </a:p>
          <a:p>
            <a:pPr indent="0" lvl="0" marL="0" rtl="0" algn="l">
              <a:spcBef>
                <a:spcPts val="0"/>
              </a:spcBef>
              <a:spcAft>
                <a:spcPts val="0"/>
              </a:spcAft>
              <a:buClr>
                <a:schemeClr val="lt1"/>
              </a:buClr>
              <a:buSzPts val="1400"/>
              <a:buFont typeface="Muli"/>
              <a:buNone/>
            </a:pPr>
            <a:r>
              <a:rPr b="1" lang="en" sz="1700">
                <a:solidFill>
                  <a:schemeClr val="lt1"/>
                </a:solidFill>
                <a:latin typeface="Muli"/>
                <a:ea typeface="Muli"/>
                <a:cs typeface="Muli"/>
                <a:sym typeface="Muli"/>
              </a:rPr>
              <a:t>Which is why we ask frontline workers to Stay Safe, Not Silent.   </a:t>
            </a:r>
            <a:endParaRPr b="1" sz="1700">
              <a:solidFill>
                <a:schemeClr val="lt1"/>
              </a:solidFill>
              <a:latin typeface="Muli"/>
              <a:ea typeface="Muli"/>
              <a:cs typeface="Muli"/>
              <a:sym typeface="Muli"/>
            </a:endParaRPr>
          </a:p>
          <a:p>
            <a:pPr indent="0" lvl="0" marL="0" marR="0" rtl="0" algn="l">
              <a:lnSpc>
                <a:spcPct val="100000"/>
              </a:lnSpc>
              <a:spcBef>
                <a:spcPts val="0"/>
              </a:spcBef>
              <a:spcAft>
                <a:spcPts val="0"/>
              </a:spcAft>
              <a:buClr>
                <a:srgbClr val="FFFFFF"/>
              </a:buClr>
              <a:buSzPts val="1400"/>
              <a:buFont typeface="Muli"/>
              <a:buNone/>
            </a:pPr>
            <a:r>
              <a:t/>
            </a:r>
            <a:endParaRPr b="1" sz="1700">
              <a:solidFill>
                <a:srgbClr val="FFFFFF"/>
              </a:solidFill>
              <a:latin typeface="Muli"/>
              <a:ea typeface="Muli"/>
              <a:cs typeface="Muli"/>
              <a:sym typeface="Muli"/>
            </a:endParaRPr>
          </a:p>
          <a:p>
            <a:pPr indent="0" lvl="0" marL="0" marR="0" rtl="0" algn="l">
              <a:lnSpc>
                <a:spcPct val="100000"/>
              </a:lnSpc>
              <a:spcBef>
                <a:spcPts val="0"/>
              </a:spcBef>
              <a:spcAft>
                <a:spcPts val="0"/>
              </a:spcAft>
              <a:buClr>
                <a:srgbClr val="FFFFFF"/>
              </a:buClr>
              <a:buSzPts val="1400"/>
              <a:buFont typeface="Muli"/>
              <a:buNone/>
            </a:pPr>
            <a:r>
              <a:t/>
            </a:r>
            <a:endParaRPr b="1" sz="1700">
              <a:solidFill>
                <a:srgbClr val="FFFFFF"/>
              </a:solidFill>
              <a:latin typeface="Muli"/>
              <a:ea typeface="Muli"/>
              <a:cs typeface="Muli"/>
              <a:sym typeface="Muli"/>
            </a:endParaRPr>
          </a:p>
          <a:p>
            <a:pPr indent="0" lvl="0" marL="0" marR="0" rtl="0" algn="l">
              <a:lnSpc>
                <a:spcPct val="100000"/>
              </a:lnSpc>
              <a:spcBef>
                <a:spcPts val="0"/>
              </a:spcBef>
              <a:spcAft>
                <a:spcPts val="0"/>
              </a:spcAft>
              <a:buClr>
                <a:srgbClr val="FFFFFF"/>
              </a:buClr>
              <a:buSzPts val="1400"/>
              <a:buFont typeface="Muli"/>
              <a:buNone/>
            </a:pPr>
            <a:r>
              <a:t/>
            </a:r>
            <a:endParaRPr b="1" sz="1700">
              <a:solidFill>
                <a:srgbClr val="FFFFFF"/>
              </a:solidFill>
              <a:latin typeface="Muli"/>
              <a:ea typeface="Muli"/>
              <a:cs typeface="Muli"/>
              <a:sym typeface="Muli"/>
            </a:endParaRPr>
          </a:p>
          <a:p>
            <a:pPr indent="0" lvl="0" marL="0" marR="0" rtl="0" algn="l">
              <a:lnSpc>
                <a:spcPct val="100000"/>
              </a:lnSpc>
              <a:spcBef>
                <a:spcPts val="0"/>
              </a:spcBef>
              <a:spcAft>
                <a:spcPts val="0"/>
              </a:spcAft>
              <a:buClr>
                <a:srgbClr val="FFFFFF"/>
              </a:buClr>
              <a:buSzPts val="1400"/>
              <a:buFont typeface="Muli"/>
              <a:buNone/>
            </a:pPr>
            <a:r>
              <a:t/>
            </a:r>
            <a:endParaRPr b="1" i="0" sz="1700" u="none" cap="none" strike="noStrike">
              <a:solidFill>
                <a:srgbClr val="FFFFFF"/>
              </a:solidFill>
              <a:latin typeface="Muli"/>
              <a:ea typeface="Muli"/>
              <a:cs typeface="Muli"/>
              <a:sym typeface="Muli"/>
            </a:endParaRPr>
          </a:p>
          <a:p>
            <a:pPr indent="0" lvl="0" marL="0" marR="0" rtl="0" algn="ctr">
              <a:lnSpc>
                <a:spcPct val="100000"/>
              </a:lnSpc>
              <a:spcBef>
                <a:spcPts val="0"/>
              </a:spcBef>
              <a:spcAft>
                <a:spcPts val="0"/>
              </a:spcAft>
              <a:buClr>
                <a:srgbClr val="FFFFFF"/>
              </a:buClr>
              <a:buSzPts val="1400"/>
              <a:buFont typeface="Muli"/>
              <a:buNone/>
            </a:pPr>
            <a:r>
              <a:t/>
            </a:r>
            <a:endParaRPr b="1" i="0" sz="1700" u="none" cap="none" strike="noStrike">
              <a:solidFill>
                <a:srgbClr val="FFFFFF"/>
              </a:solidFill>
              <a:latin typeface="Muli"/>
              <a:ea typeface="Muli"/>
              <a:cs typeface="Muli"/>
              <a:sym typeface="Muli"/>
            </a:endParaRPr>
          </a:p>
          <a:p>
            <a:pPr indent="0" lvl="0" marL="0" marR="0" rtl="0" algn="ctr">
              <a:lnSpc>
                <a:spcPct val="100000"/>
              </a:lnSpc>
              <a:spcBef>
                <a:spcPts val="0"/>
              </a:spcBef>
              <a:spcAft>
                <a:spcPts val="0"/>
              </a:spcAft>
              <a:buClr>
                <a:srgbClr val="FFFFFF"/>
              </a:buClr>
              <a:buSzPts val="1400"/>
              <a:buFont typeface="Muli"/>
              <a:buNone/>
            </a:pPr>
            <a:r>
              <a:t/>
            </a:r>
            <a:endParaRPr b="1" i="0" sz="1700" u="none" cap="none" strike="noStrike">
              <a:solidFill>
                <a:srgbClr val="FFFFFF"/>
              </a:solidFill>
              <a:latin typeface="Muli"/>
              <a:ea typeface="Muli"/>
              <a:cs typeface="Muli"/>
              <a:sym typeface="Muli"/>
            </a:endParaRPr>
          </a:p>
          <a:p>
            <a:pPr indent="0" lvl="0" marL="0" marR="0" rtl="0" algn="ctr">
              <a:lnSpc>
                <a:spcPct val="100000"/>
              </a:lnSpc>
              <a:spcBef>
                <a:spcPts val="0"/>
              </a:spcBef>
              <a:spcAft>
                <a:spcPts val="0"/>
              </a:spcAft>
              <a:buClr>
                <a:srgbClr val="FFFFFF"/>
              </a:buClr>
              <a:buSzPts val="1400"/>
              <a:buFont typeface="Muli"/>
              <a:buNone/>
            </a:pPr>
            <a:r>
              <a:t/>
            </a:r>
            <a:endParaRPr b="1" i="0" sz="1400" u="none" cap="none" strike="noStrike">
              <a:solidFill>
                <a:srgbClr val="FFFFFF"/>
              </a:solidFill>
              <a:latin typeface="Muli"/>
              <a:ea typeface="Muli"/>
              <a:cs typeface="Muli"/>
              <a:sym typeface="Muli"/>
            </a:endParaRPr>
          </a:p>
          <a:p>
            <a:pPr indent="0" lvl="0" marL="0" marR="0" rtl="0" algn="ctr">
              <a:lnSpc>
                <a:spcPct val="100000"/>
              </a:lnSpc>
              <a:spcBef>
                <a:spcPts val="0"/>
              </a:spcBef>
              <a:spcAft>
                <a:spcPts val="0"/>
              </a:spcAft>
              <a:buClr>
                <a:srgbClr val="000000"/>
              </a:buClr>
              <a:buSzPts val="1400"/>
              <a:buFont typeface="Calibri"/>
              <a:buNone/>
            </a:pPr>
            <a:r>
              <a:t/>
            </a:r>
            <a:endParaRPr b="1" i="0" sz="1400" u="none" cap="none" strike="noStrike">
              <a:solidFill>
                <a:srgbClr val="FFFFFF"/>
              </a:solidFill>
              <a:latin typeface="Muli"/>
              <a:ea typeface="Muli"/>
              <a:cs typeface="Muli"/>
              <a:sym typeface="Muli"/>
            </a:endParaRPr>
          </a:p>
        </p:txBody>
      </p:sp>
      <p:sp>
        <p:nvSpPr>
          <p:cNvPr id="1081" name="Google Shape;1081;g96d6c17c13_0_328"/>
          <p:cNvSpPr/>
          <p:nvPr/>
        </p:nvSpPr>
        <p:spPr>
          <a:xfrm>
            <a:off x="2705775" y="373125"/>
            <a:ext cx="3278700" cy="792300"/>
          </a:xfrm>
          <a:prstGeom prst="roundRect">
            <a:avLst>
              <a:gd fmla="val 34674"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966B"/>
                </a:solidFill>
                <a:latin typeface="DM Sans"/>
                <a:ea typeface="DM Sans"/>
                <a:cs typeface="DM Sans"/>
                <a:sym typeface="DM Sans"/>
              </a:rPr>
              <a:t>#FRONTLINEMAP</a:t>
            </a:r>
            <a:endParaRPr b="1" sz="2400">
              <a:solidFill>
                <a:srgbClr val="00966B"/>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96d6c17c13_0_335"/>
          <p:cNvSpPr txBox="1"/>
          <p:nvPr>
            <p:ph type="title"/>
          </p:nvPr>
        </p:nvSpPr>
        <p:spPr>
          <a:xfrm>
            <a:off x="416689" y="212641"/>
            <a:ext cx="8301900" cy="738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sz="2400">
                <a:latin typeface="DM Sans"/>
                <a:ea typeface="DM Sans"/>
                <a:cs typeface="DM Sans"/>
                <a:sym typeface="DM Sans"/>
              </a:rPr>
              <a:t>Primary Stakeholders: Frontline Workers</a:t>
            </a:r>
            <a:endParaRPr b="1" sz="2400">
              <a:latin typeface="DM Sans"/>
              <a:ea typeface="DM Sans"/>
              <a:cs typeface="DM Sans"/>
              <a:sym typeface="DM Sans"/>
            </a:endParaRPr>
          </a:p>
        </p:txBody>
      </p:sp>
      <p:sp>
        <p:nvSpPr>
          <p:cNvPr id="1087" name="Google Shape;1087;g96d6c17c13_0_335"/>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088" name="Google Shape;1088;g96d6c17c13_0_335"/>
          <p:cNvSpPr txBox="1"/>
          <p:nvPr>
            <p:ph idx="1" type="body"/>
          </p:nvPr>
        </p:nvSpPr>
        <p:spPr>
          <a:xfrm>
            <a:off x="3597581" y="858019"/>
            <a:ext cx="5309700" cy="39336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SzPts val="1500"/>
              <a:buNone/>
            </a:pPr>
            <a:r>
              <a:rPr lang="en" sz="1400">
                <a:solidFill>
                  <a:srgbClr val="FFFFFF"/>
                </a:solidFill>
                <a:latin typeface="DM Sans"/>
                <a:ea typeface="DM Sans"/>
                <a:cs typeface="DM Sans"/>
                <a:sym typeface="DM Sans"/>
              </a:rPr>
              <a:t>What</a:t>
            </a:r>
            <a:endParaRPr sz="14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rPr b="0" lang="en" sz="1200">
                <a:solidFill>
                  <a:srgbClr val="FFFFFF"/>
                </a:solidFill>
                <a:latin typeface="DM Sans"/>
                <a:ea typeface="DM Sans"/>
                <a:cs typeface="DM Sans"/>
                <a:sym typeface="DM Sans"/>
              </a:rPr>
              <a:t>#FrontlineMap elevates voices from the frontline, educating UK citizens how to best care for themselves and each other during the #Covid19pandemic, and give support to frontline workers by making sure they get PPE to keep us all safe. </a:t>
            </a:r>
            <a:endParaRPr b="0"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rPr lang="en" sz="1400">
                <a:solidFill>
                  <a:srgbClr val="FFFFFF"/>
                </a:solidFill>
                <a:latin typeface="DM Sans"/>
                <a:ea typeface="DM Sans"/>
                <a:cs typeface="DM Sans"/>
                <a:sym typeface="DM Sans"/>
              </a:rPr>
              <a:t>How</a:t>
            </a:r>
            <a:endParaRPr sz="14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rPr b="0" lang="en" sz="1200">
                <a:solidFill>
                  <a:srgbClr val="FFFFFF"/>
                </a:solidFill>
                <a:latin typeface="DM Sans"/>
                <a:ea typeface="DM Sans"/>
                <a:cs typeface="DM Sans"/>
                <a:sym typeface="DM Sans"/>
              </a:rPr>
              <a:t>Frontline workers share a video or photo and a story of their lives on the frontline...the highs and lows….giving people sound instruction on how to best stop the spread of Covid. We’ll post  their stories across social media, and  on the map so potential suppliers so that we can be aware of hot spots. Our job is to make healthcare workers feel safe to tweet their stories so that we can help keep them safe..</a:t>
            </a:r>
            <a:endParaRPr b="0"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b="0" sz="1200">
              <a:solidFill>
                <a:srgbClr val="FFFFFF"/>
              </a:solidFill>
              <a:latin typeface="DM Sans"/>
              <a:ea typeface="DM Sans"/>
              <a:cs typeface="DM Sans"/>
              <a:sym typeface="DM Sans"/>
            </a:endParaRPr>
          </a:p>
        </p:txBody>
      </p:sp>
      <p:sp>
        <p:nvSpPr>
          <p:cNvPr id="1089" name="Google Shape;1089;g96d6c17c13_0_335"/>
          <p:cNvSpPr txBox="1"/>
          <p:nvPr/>
        </p:nvSpPr>
        <p:spPr>
          <a:xfrm>
            <a:off x="566681" y="1200919"/>
            <a:ext cx="2679900" cy="2250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a:solidFill>
                  <a:srgbClr val="FFFFFF"/>
                </a:solidFill>
                <a:latin typeface="DM Sans"/>
                <a:ea typeface="DM Sans"/>
                <a:cs typeface="DM Sans"/>
                <a:sym typeface="DM Sans"/>
              </a:rPr>
              <a:t>Communications Strategy:</a:t>
            </a:r>
            <a:endParaRPr b="1">
              <a:solidFill>
                <a:srgbClr val="FFFFFF"/>
              </a:solidFill>
              <a:latin typeface="DM Sans"/>
              <a:ea typeface="DM Sans"/>
              <a:cs typeface="DM Sans"/>
              <a:sym typeface="DM Sans"/>
            </a:endParaRPr>
          </a:p>
          <a:p>
            <a:pPr indent="0" lvl="0" marL="0" rtl="0" algn="l">
              <a:spcBef>
                <a:spcPts val="0"/>
              </a:spcBef>
              <a:spcAft>
                <a:spcPts val="0"/>
              </a:spcAft>
              <a:buNone/>
            </a:pPr>
            <a:r>
              <a:t/>
            </a:r>
            <a:endParaRPr sz="1200">
              <a:solidFill>
                <a:srgbClr val="FFFFFF"/>
              </a:solidFill>
              <a:latin typeface="DM Sans"/>
              <a:ea typeface="DM Sans"/>
              <a:cs typeface="DM Sans"/>
              <a:sym typeface="DM Sans"/>
            </a:endParaRPr>
          </a:p>
          <a:p>
            <a:pPr indent="0" lvl="0" marL="0" rtl="0" algn="l">
              <a:spcBef>
                <a:spcPts val="0"/>
              </a:spcBef>
              <a:spcAft>
                <a:spcPts val="0"/>
              </a:spcAft>
              <a:buNone/>
            </a:pPr>
            <a:r>
              <a:rPr lang="en" sz="1200">
                <a:solidFill>
                  <a:srgbClr val="FFFFFF"/>
                </a:solidFill>
                <a:latin typeface="DM Sans"/>
                <a:ea typeface="DM Sans"/>
                <a:cs typeface="DM Sans"/>
                <a:sym typeface="DM Sans"/>
              </a:rPr>
              <a:t>The key focus is communication to those most at risk from higher viral loads; health care workers, whether that be in hospital trusts, community hospitals, care homes, GP surgeries, or dentists.</a:t>
            </a:r>
            <a:endParaRPr sz="1200">
              <a:solidFill>
                <a:srgbClr val="FFFFFF"/>
              </a:solidFill>
              <a:latin typeface="DM Sans"/>
              <a:ea typeface="DM Sans"/>
              <a:cs typeface="DM Sans"/>
              <a:sym typeface="DM Sans"/>
            </a:endParaRPr>
          </a:p>
          <a:p>
            <a:pPr indent="0" lvl="0" marL="0" rtl="0" algn="l">
              <a:spcBef>
                <a:spcPts val="0"/>
              </a:spcBef>
              <a:spcAft>
                <a:spcPts val="0"/>
              </a:spcAft>
              <a:buNone/>
            </a:pPr>
            <a:r>
              <a:t/>
            </a:r>
            <a:endParaRPr sz="1200">
              <a:solidFill>
                <a:srgbClr val="FFFFFF"/>
              </a:solidFill>
              <a:latin typeface="DM Sans"/>
              <a:ea typeface="DM Sans"/>
              <a:cs typeface="DM Sans"/>
              <a:sym typeface="DM Sans"/>
            </a:endParaRPr>
          </a:p>
          <a:p>
            <a:pPr indent="0" lvl="0" marL="0" rtl="0" algn="l">
              <a:spcBef>
                <a:spcPts val="0"/>
              </a:spcBef>
              <a:spcAft>
                <a:spcPts val="0"/>
              </a:spcAft>
              <a:buNone/>
            </a:pPr>
            <a:r>
              <a:rPr b="1" i="1" lang="en" sz="1200">
                <a:solidFill>
                  <a:srgbClr val="FFFFFF"/>
                </a:solidFill>
                <a:latin typeface="DM Sans"/>
                <a:ea typeface="DM Sans"/>
                <a:cs typeface="DM Sans"/>
                <a:sym typeface="DM Sans"/>
              </a:rPr>
              <a:t>Health care workers have seen it all. People at all levels have reported PPE needs, from senior doctors in hospital trusts to porters in care homes. </a:t>
            </a:r>
            <a:endParaRPr b="1" i="1" sz="1200">
              <a:solidFill>
                <a:srgbClr val="FFFFFF"/>
              </a:solidFill>
              <a:latin typeface="DM Sans"/>
              <a:ea typeface="DM Sans"/>
              <a:cs typeface="DM Sans"/>
              <a:sym typeface="DM Sans"/>
            </a:endParaRPr>
          </a:p>
          <a:p>
            <a:pPr indent="0" lvl="0" marL="0" rtl="0" algn="l">
              <a:spcBef>
                <a:spcPts val="0"/>
              </a:spcBef>
              <a:spcAft>
                <a:spcPts val="0"/>
              </a:spcAft>
              <a:buNone/>
            </a:pPr>
            <a:r>
              <a:t/>
            </a:r>
            <a:endParaRPr sz="1200">
              <a:solidFill>
                <a:srgbClr val="FFFFFF"/>
              </a:solidFill>
              <a:latin typeface="DM Sans"/>
              <a:ea typeface="DM Sans"/>
              <a:cs typeface="DM Sans"/>
              <a:sym typeface="DM Sans"/>
            </a:endParaRPr>
          </a:p>
          <a:p>
            <a:pPr indent="0" lvl="0" marL="0" rtl="0" algn="l">
              <a:spcBef>
                <a:spcPts val="0"/>
              </a:spcBef>
              <a:spcAft>
                <a:spcPts val="0"/>
              </a:spcAft>
              <a:buNone/>
            </a:pPr>
            <a:r>
              <a:t/>
            </a:r>
            <a:endParaRPr sz="1100">
              <a:solidFill>
                <a:srgbClr val="FFFFFF"/>
              </a:solidFill>
              <a:latin typeface="DM Sans"/>
              <a:ea typeface="DM Sans"/>
              <a:cs typeface="DM Sans"/>
              <a:sym typeface="DM Sans"/>
            </a:endParaRPr>
          </a:p>
        </p:txBody>
      </p:sp>
      <p:sp>
        <p:nvSpPr>
          <p:cNvPr id="1090" name="Google Shape;1090;g96d6c17c13_0_335"/>
          <p:cNvSpPr txBox="1"/>
          <p:nvPr/>
        </p:nvSpPr>
        <p:spPr>
          <a:xfrm>
            <a:off x="452381" y="698325"/>
            <a:ext cx="7230300" cy="618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i="1" lang="en">
                <a:solidFill>
                  <a:srgbClr val="FFFFFF"/>
                </a:solidFill>
                <a:latin typeface="Muli"/>
                <a:ea typeface="Muli"/>
                <a:cs typeface="Muli"/>
                <a:sym typeface="Muli"/>
              </a:rPr>
              <a:t>O</a:t>
            </a:r>
            <a:r>
              <a:rPr b="1" i="1" lang="en" sz="1400">
                <a:solidFill>
                  <a:srgbClr val="FFFFFF"/>
                </a:solidFill>
                <a:latin typeface="Muli"/>
                <a:ea typeface="Muli"/>
                <a:cs typeface="Muli"/>
                <a:sym typeface="Muli"/>
              </a:rPr>
              <a:t>ur job is to make healthcare workers feel safe enough </a:t>
            </a:r>
            <a:r>
              <a:rPr b="1" i="1" lang="en">
                <a:solidFill>
                  <a:srgbClr val="FFFFFF"/>
                </a:solidFill>
                <a:latin typeface="Muli"/>
                <a:ea typeface="Muli"/>
                <a:cs typeface="Muli"/>
                <a:sym typeface="Muli"/>
              </a:rPr>
              <a:t>to share their PPE needs.</a:t>
            </a:r>
            <a:endParaRPr sz="1400">
              <a:solidFill>
                <a:srgbClr val="FFFFFF"/>
              </a:solidFill>
              <a:latin typeface="Muli"/>
              <a:ea typeface="Muli"/>
              <a:cs typeface="Muli"/>
              <a:sym typeface="Mul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96d6c17c13_0_343"/>
          <p:cNvSpPr txBox="1"/>
          <p:nvPr>
            <p:ph type="title"/>
          </p:nvPr>
        </p:nvSpPr>
        <p:spPr>
          <a:xfrm>
            <a:off x="416689" y="212641"/>
            <a:ext cx="8301900" cy="738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2300">
                <a:latin typeface="DM Sans"/>
                <a:ea typeface="DM Sans"/>
                <a:cs typeface="DM Sans"/>
                <a:sym typeface="DM Sans"/>
              </a:rPr>
              <a:t>Secondary Stakeholders: Non-Traditional PPE Suppliers</a:t>
            </a:r>
            <a:endParaRPr b="1" sz="2300">
              <a:latin typeface="DM Sans"/>
              <a:ea typeface="DM Sans"/>
              <a:cs typeface="DM Sans"/>
              <a:sym typeface="DM Sans"/>
            </a:endParaRPr>
          </a:p>
        </p:txBody>
      </p:sp>
      <p:sp>
        <p:nvSpPr>
          <p:cNvPr id="1096" name="Google Shape;1096;g96d6c17c13_0_343"/>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097" name="Google Shape;1097;g96d6c17c13_0_343"/>
          <p:cNvSpPr txBox="1"/>
          <p:nvPr>
            <p:ph idx="1" type="body"/>
          </p:nvPr>
        </p:nvSpPr>
        <p:spPr>
          <a:xfrm>
            <a:off x="3834806" y="894394"/>
            <a:ext cx="5080500" cy="39336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SzPts val="1500"/>
              <a:buNone/>
            </a:pPr>
            <a:r>
              <a:rPr lang="en" sz="1400">
                <a:solidFill>
                  <a:srgbClr val="FFFFFF"/>
                </a:solidFill>
                <a:latin typeface="DM Sans"/>
                <a:ea typeface="DM Sans"/>
                <a:cs typeface="DM Sans"/>
                <a:sym typeface="DM Sans"/>
              </a:rPr>
              <a:t>What</a:t>
            </a:r>
            <a:r>
              <a:rPr lang="en" sz="1200">
                <a:solidFill>
                  <a:srgbClr val="FFFFFF"/>
                </a:solidFill>
                <a:latin typeface="DM Sans"/>
                <a:ea typeface="DM Sans"/>
                <a:cs typeface="DM Sans"/>
                <a:sym typeface="DM Sans"/>
              </a:rPr>
              <a:t> </a:t>
            </a:r>
            <a:endParaRPr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rPr b="0" lang="en" sz="1200">
                <a:solidFill>
                  <a:srgbClr val="FFFFFF"/>
                </a:solidFill>
                <a:latin typeface="DM Sans"/>
                <a:ea typeface="DM Sans"/>
                <a:cs typeface="DM Sans"/>
                <a:sym typeface="DM Sans"/>
              </a:rPr>
              <a:t>#frontlineMap provides a platform that promotes, engages, and inspires non-traditional PPE solutions to keep our frontline workers safe… and encourages others to do the same.</a:t>
            </a:r>
            <a:endParaRPr b="0"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rPr lang="en" sz="1400">
                <a:solidFill>
                  <a:srgbClr val="FFFFFF"/>
                </a:solidFill>
                <a:latin typeface="DM Sans"/>
                <a:ea typeface="DM Sans"/>
                <a:cs typeface="DM Sans"/>
                <a:sym typeface="DM Sans"/>
              </a:rPr>
              <a:t>How</a:t>
            </a:r>
            <a:endParaRPr sz="14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rPr b="0" lang="en" sz="1200">
                <a:solidFill>
                  <a:srgbClr val="FFFFFF"/>
                </a:solidFill>
                <a:latin typeface="DM Sans"/>
                <a:ea typeface="DM Sans"/>
                <a:cs typeface="DM Sans"/>
                <a:sym typeface="DM Sans"/>
              </a:rPr>
              <a:t>We use film and photo to highlight matches made from supplier to requester on Frontline.Live and social media plaforms to show case the emotional impact made in part by Frontline Live to encourage support by the community.</a:t>
            </a:r>
            <a:endParaRPr b="0"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rPr b="0" lang="en" sz="1200">
                <a:solidFill>
                  <a:srgbClr val="FFFFFF"/>
                </a:solidFill>
                <a:latin typeface="DM Sans"/>
                <a:ea typeface="DM Sans"/>
                <a:cs typeface="DM Sans"/>
                <a:sym typeface="DM Sans"/>
              </a:rPr>
              <a:t>.</a:t>
            </a:r>
            <a:endParaRPr b="0" sz="1200">
              <a:solidFill>
                <a:srgbClr val="FFFFFF"/>
              </a:solidFill>
              <a:latin typeface="DM Sans"/>
              <a:ea typeface="DM Sans"/>
              <a:cs typeface="DM Sans"/>
              <a:sym typeface="DM Sans"/>
            </a:endParaRPr>
          </a:p>
        </p:txBody>
      </p:sp>
      <p:sp>
        <p:nvSpPr>
          <p:cNvPr id="1098" name="Google Shape;1098;g96d6c17c13_0_343"/>
          <p:cNvSpPr txBox="1"/>
          <p:nvPr/>
        </p:nvSpPr>
        <p:spPr>
          <a:xfrm>
            <a:off x="566681" y="915169"/>
            <a:ext cx="2913000" cy="2250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a:solidFill>
                <a:srgbClr val="FFFFFF"/>
              </a:solidFill>
              <a:latin typeface="DM Sans"/>
              <a:ea typeface="DM Sans"/>
              <a:cs typeface="DM Sans"/>
              <a:sym typeface="DM Sans"/>
            </a:endParaRPr>
          </a:p>
          <a:p>
            <a:pPr indent="0" lvl="0" marL="0" rtl="0" algn="l">
              <a:spcBef>
                <a:spcPts val="0"/>
              </a:spcBef>
              <a:spcAft>
                <a:spcPts val="0"/>
              </a:spcAft>
              <a:buNone/>
            </a:pPr>
            <a:r>
              <a:rPr b="1" lang="en">
                <a:solidFill>
                  <a:srgbClr val="FFFFFF"/>
                </a:solidFill>
                <a:latin typeface="DM Sans"/>
                <a:ea typeface="DM Sans"/>
                <a:cs typeface="DM Sans"/>
                <a:sym typeface="DM Sans"/>
              </a:rPr>
              <a:t>Communications Strategy:</a:t>
            </a:r>
            <a:endParaRPr b="1">
              <a:solidFill>
                <a:srgbClr val="FFFFFF"/>
              </a:solidFill>
              <a:latin typeface="DM Sans"/>
              <a:ea typeface="DM Sans"/>
              <a:cs typeface="DM Sans"/>
              <a:sym typeface="DM Sans"/>
            </a:endParaRPr>
          </a:p>
          <a:p>
            <a:pPr indent="0" lvl="0" marL="0" rtl="0" algn="l">
              <a:spcBef>
                <a:spcPts val="0"/>
              </a:spcBef>
              <a:spcAft>
                <a:spcPts val="0"/>
              </a:spcAft>
              <a:buNone/>
            </a:pPr>
            <a:r>
              <a:t/>
            </a:r>
            <a:endParaRPr b="1">
              <a:solidFill>
                <a:srgbClr val="FFFFFF"/>
              </a:solidFill>
              <a:latin typeface="DM Sans"/>
              <a:ea typeface="DM Sans"/>
              <a:cs typeface="DM Sans"/>
              <a:sym typeface="DM Sans"/>
            </a:endParaRPr>
          </a:p>
          <a:p>
            <a:pPr indent="0" lvl="0" marL="0" rtl="0" algn="l">
              <a:spcBef>
                <a:spcPts val="0"/>
              </a:spcBef>
              <a:spcAft>
                <a:spcPts val="0"/>
              </a:spcAft>
              <a:buNone/>
            </a:pPr>
            <a:r>
              <a:rPr lang="en" sz="1200">
                <a:solidFill>
                  <a:srgbClr val="FFFFFF"/>
                </a:solidFill>
                <a:latin typeface="DM Sans"/>
                <a:ea typeface="DM Sans"/>
                <a:cs typeface="DM Sans"/>
                <a:sym typeface="DM Sans"/>
              </a:rPr>
              <a:t>The key focus is to identify, support, and promote the growing community of small and non-traditional suppliers that desperately want to help. We’re making it easier for them to find out what most urgent needs are and where they need to go.</a:t>
            </a:r>
            <a:endParaRPr sz="1200">
              <a:solidFill>
                <a:srgbClr val="FFFFFF"/>
              </a:solidFill>
              <a:latin typeface="DM Sans"/>
              <a:ea typeface="DM Sans"/>
              <a:cs typeface="DM Sans"/>
              <a:sym typeface="DM Sans"/>
            </a:endParaRPr>
          </a:p>
          <a:p>
            <a:pPr indent="0" lvl="0" marL="0" rtl="0" algn="l">
              <a:spcBef>
                <a:spcPts val="0"/>
              </a:spcBef>
              <a:spcAft>
                <a:spcPts val="0"/>
              </a:spcAft>
              <a:buNone/>
            </a:pPr>
            <a:r>
              <a:t/>
            </a:r>
            <a:endParaRPr sz="1200">
              <a:solidFill>
                <a:srgbClr val="FFFFFF"/>
              </a:solidFill>
              <a:latin typeface="DM Sans"/>
              <a:ea typeface="DM Sans"/>
              <a:cs typeface="DM Sans"/>
              <a:sym typeface="DM Sans"/>
            </a:endParaRPr>
          </a:p>
          <a:p>
            <a:pPr indent="0" lvl="0" marL="0" rtl="0" algn="l">
              <a:spcBef>
                <a:spcPts val="0"/>
              </a:spcBef>
              <a:spcAft>
                <a:spcPts val="0"/>
              </a:spcAft>
              <a:buNone/>
            </a:pPr>
            <a:r>
              <a:rPr lang="en" sz="1200">
                <a:solidFill>
                  <a:srgbClr val="FFFFFF"/>
                </a:solidFill>
                <a:latin typeface="DM Sans"/>
                <a:ea typeface="DM Sans"/>
                <a:cs typeface="DM Sans"/>
                <a:sym typeface="DM Sans"/>
              </a:rPr>
              <a:t>For example, we’re in contact with </a:t>
            </a:r>
            <a:r>
              <a:rPr b="1" lang="en" sz="1200">
                <a:solidFill>
                  <a:srgbClr val="FFFFFF"/>
                </a:solidFill>
                <a:latin typeface="DM Sans"/>
                <a:ea typeface="DM Sans"/>
                <a:cs typeface="DM Sans"/>
                <a:sym typeface="DM Sans"/>
              </a:rPr>
              <a:t>fashion designers</a:t>
            </a:r>
            <a:r>
              <a:rPr lang="en" sz="1200">
                <a:solidFill>
                  <a:srgbClr val="FFFFFF"/>
                </a:solidFill>
                <a:latin typeface="DM Sans"/>
                <a:ea typeface="DM Sans"/>
                <a:cs typeface="DM Sans"/>
                <a:sym typeface="DM Sans"/>
              </a:rPr>
              <a:t> who have pivoted to make gowns, world-class </a:t>
            </a:r>
            <a:r>
              <a:rPr b="1" lang="en" sz="1200">
                <a:solidFill>
                  <a:srgbClr val="FFFFFF"/>
                </a:solidFill>
                <a:latin typeface="DM Sans"/>
                <a:ea typeface="DM Sans"/>
                <a:cs typeface="DM Sans"/>
                <a:sym typeface="DM Sans"/>
              </a:rPr>
              <a:t>architects</a:t>
            </a:r>
            <a:r>
              <a:rPr lang="en" sz="1200">
                <a:solidFill>
                  <a:srgbClr val="FFFFFF"/>
                </a:solidFill>
                <a:latin typeface="DM Sans"/>
                <a:ea typeface="DM Sans"/>
                <a:cs typeface="DM Sans"/>
                <a:sym typeface="DM Sans"/>
              </a:rPr>
              <a:t> who have designed and made protective visors, and a </a:t>
            </a:r>
            <a:r>
              <a:rPr b="1" lang="en" sz="1200">
                <a:solidFill>
                  <a:srgbClr val="FFFFFF"/>
                </a:solidFill>
                <a:latin typeface="DM Sans"/>
                <a:ea typeface="DM Sans"/>
                <a:cs typeface="DM Sans"/>
                <a:sym typeface="DM Sans"/>
              </a:rPr>
              <a:t>teacher</a:t>
            </a:r>
            <a:r>
              <a:rPr lang="en" sz="1200">
                <a:solidFill>
                  <a:srgbClr val="FFFFFF"/>
                </a:solidFill>
                <a:latin typeface="DM Sans"/>
                <a:ea typeface="DM Sans"/>
                <a:cs typeface="DM Sans"/>
                <a:sym typeface="DM Sans"/>
              </a:rPr>
              <a:t> who is using a 3D printer to generate protective masks.</a:t>
            </a:r>
            <a:endParaRPr sz="1200">
              <a:solidFill>
                <a:srgbClr val="FFFFFF"/>
              </a:solidFill>
              <a:latin typeface="DM Sans"/>
              <a:ea typeface="DM Sans"/>
              <a:cs typeface="DM Sans"/>
              <a:sym typeface="DM Sans"/>
            </a:endParaRPr>
          </a:p>
        </p:txBody>
      </p:sp>
      <p:sp>
        <p:nvSpPr>
          <p:cNvPr id="1099" name="Google Shape;1099;g96d6c17c13_0_343"/>
          <p:cNvSpPr txBox="1"/>
          <p:nvPr/>
        </p:nvSpPr>
        <p:spPr>
          <a:xfrm>
            <a:off x="447169" y="766069"/>
            <a:ext cx="8158200" cy="371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i="1" lang="en" sz="1300">
                <a:solidFill>
                  <a:srgbClr val="FFFFFF"/>
                </a:solidFill>
                <a:latin typeface="DM Sans"/>
                <a:ea typeface="DM Sans"/>
                <a:cs typeface="DM Sans"/>
                <a:sym typeface="DM Sans"/>
              </a:rPr>
              <a:t>Our job is to engage, promote, and inspire organizations and communities who are finding fixes.</a:t>
            </a:r>
            <a:endParaRPr sz="1300">
              <a:solidFill>
                <a:srgbClr val="FFFFFF"/>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g96d6c17c13_0_351"/>
          <p:cNvSpPr txBox="1"/>
          <p:nvPr>
            <p:ph type="title"/>
          </p:nvPr>
        </p:nvSpPr>
        <p:spPr>
          <a:xfrm>
            <a:off x="416689" y="212641"/>
            <a:ext cx="8301900" cy="738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2400">
                <a:solidFill>
                  <a:srgbClr val="FFFFFF"/>
                </a:solidFill>
                <a:latin typeface="DM Sans"/>
                <a:ea typeface="DM Sans"/>
                <a:cs typeface="DM Sans"/>
                <a:sym typeface="DM Sans"/>
              </a:rPr>
              <a:t>Tertiary Stakeholders: Press, Procurement, Policy</a:t>
            </a:r>
            <a:endParaRPr b="1" sz="2400">
              <a:solidFill>
                <a:srgbClr val="FFFFFF"/>
              </a:solidFill>
              <a:latin typeface="DM Sans"/>
              <a:ea typeface="DM Sans"/>
              <a:cs typeface="DM Sans"/>
              <a:sym typeface="DM Sans"/>
            </a:endParaRPr>
          </a:p>
        </p:txBody>
      </p:sp>
      <p:sp>
        <p:nvSpPr>
          <p:cNvPr id="1105" name="Google Shape;1105;g96d6c17c13_0_351"/>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106" name="Google Shape;1106;g96d6c17c13_0_351"/>
          <p:cNvSpPr txBox="1"/>
          <p:nvPr>
            <p:ph idx="1" type="body"/>
          </p:nvPr>
        </p:nvSpPr>
        <p:spPr>
          <a:xfrm>
            <a:off x="3834175" y="1194675"/>
            <a:ext cx="4884300" cy="39336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SzPts val="1500"/>
              <a:buNone/>
            </a:pPr>
            <a:r>
              <a:rPr lang="en" sz="1400">
                <a:solidFill>
                  <a:srgbClr val="FFFFFF"/>
                </a:solidFill>
                <a:latin typeface="DM Sans"/>
                <a:ea typeface="DM Sans"/>
                <a:cs typeface="DM Sans"/>
                <a:sym typeface="DM Sans"/>
              </a:rPr>
              <a:t>What </a:t>
            </a:r>
            <a:endParaRPr sz="14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rPr b="0" lang="en" sz="1200">
                <a:solidFill>
                  <a:srgbClr val="FFFFFF"/>
                </a:solidFill>
                <a:latin typeface="DM Sans"/>
                <a:ea typeface="DM Sans"/>
                <a:cs typeface="DM Sans"/>
                <a:sym typeface="DM Sans"/>
              </a:rPr>
              <a:t>We </a:t>
            </a:r>
            <a:r>
              <a:rPr b="0" lang="en" sz="1200">
                <a:solidFill>
                  <a:schemeClr val="lt1"/>
                </a:solidFill>
                <a:latin typeface="DM Sans"/>
                <a:ea typeface="DM Sans"/>
                <a:cs typeface="DM Sans"/>
                <a:sym typeface="DM Sans"/>
              </a:rPr>
              <a:t>will share the most engaging stories from frontline workers and suppliers along with </a:t>
            </a:r>
            <a:r>
              <a:rPr b="0" lang="en" sz="1200">
                <a:solidFill>
                  <a:srgbClr val="FFFFFF"/>
                </a:solidFill>
                <a:latin typeface="DM Sans"/>
                <a:ea typeface="DM Sans"/>
                <a:cs typeface="DM Sans"/>
                <a:sym typeface="DM Sans"/>
              </a:rPr>
              <a:t>a regular report that provides analytics reports around citizen engagement and perceptions around supply and demand patterns across supply type, organizational type and level, geography, and careworker type and level. </a:t>
            </a:r>
            <a:endParaRPr b="0"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rPr lang="en" sz="1400">
                <a:solidFill>
                  <a:srgbClr val="FFFFFF"/>
                </a:solidFill>
                <a:latin typeface="DM Sans"/>
                <a:ea typeface="DM Sans"/>
                <a:cs typeface="DM Sans"/>
                <a:sym typeface="DM Sans"/>
              </a:rPr>
              <a:t>How</a:t>
            </a:r>
            <a:endParaRPr b="0" sz="14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rPr b="0" lang="en" sz="1200">
                <a:solidFill>
                  <a:srgbClr val="FFFFFF"/>
                </a:solidFill>
                <a:latin typeface="DM Sans"/>
                <a:ea typeface="DM Sans"/>
                <a:cs typeface="DM Sans"/>
                <a:sym typeface="DM Sans"/>
              </a:rPr>
              <a:t>Identify influencers and direct relevant messages to them so that they will sign up for Frontline.Live report. To receive regular reports from Frontline.Live they should email frontline@wearebeep.com with FRONTLINE LIVE REPORT in the subject line.</a:t>
            </a:r>
            <a:endParaRPr b="0"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b="0" sz="12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b="0" sz="1200">
              <a:solidFill>
                <a:srgbClr val="FFFFFF"/>
              </a:solidFill>
              <a:latin typeface="DM Sans"/>
              <a:ea typeface="DM Sans"/>
              <a:cs typeface="DM Sans"/>
              <a:sym typeface="DM Sans"/>
            </a:endParaRPr>
          </a:p>
        </p:txBody>
      </p:sp>
      <p:sp>
        <p:nvSpPr>
          <p:cNvPr id="1107" name="Google Shape;1107;g96d6c17c13_0_351"/>
          <p:cNvSpPr txBox="1"/>
          <p:nvPr/>
        </p:nvSpPr>
        <p:spPr>
          <a:xfrm>
            <a:off x="566681" y="1296169"/>
            <a:ext cx="2535300" cy="2250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a:solidFill>
                  <a:srgbClr val="FFFFFF"/>
                </a:solidFill>
                <a:latin typeface="DM Sans"/>
                <a:ea typeface="DM Sans"/>
                <a:cs typeface="DM Sans"/>
                <a:sym typeface="DM Sans"/>
              </a:rPr>
              <a:t>Communications Strategy:</a:t>
            </a:r>
            <a:endParaRPr b="1">
              <a:solidFill>
                <a:srgbClr val="FFFFFF"/>
              </a:solidFill>
              <a:latin typeface="DM Sans"/>
              <a:ea typeface="DM Sans"/>
              <a:cs typeface="DM Sans"/>
              <a:sym typeface="DM Sans"/>
            </a:endParaRPr>
          </a:p>
          <a:p>
            <a:pPr indent="0" lvl="0" marL="0" rtl="0" algn="l">
              <a:spcBef>
                <a:spcPts val="0"/>
              </a:spcBef>
              <a:spcAft>
                <a:spcPts val="0"/>
              </a:spcAft>
              <a:buNone/>
            </a:pPr>
            <a:r>
              <a:t/>
            </a:r>
            <a:endParaRPr sz="1200">
              <a:solidFill>
                <a:srgbClr val="FFFFFF"/>
              </a:solidFill>
              <a:latin typeface="DM Sans"/>
              <a:ea typeface="DM Sans"/>
              <a:cs typeface="DM Sans"/>
              <a:sym typeface="DM Sans"/>
            </a:endParaRPr>
          </a:p>
          <a:p>
            <a:pPr indent="0" lvl="0" marL="0" rtl="0" algn="l">
              <a:spcBef>
                <a:spcPts val="0"/>
              </a:spcBef>
              <a:spcAft>
                <a:spcPts val="0"/>
              </a:spcAft>
              <a:buNone/>
            </a:pPr>
            <a:r>
              <a:rPr lang="en" sz="1200">
                <a:solidFill>
                  <a:srgbClr val="FFFFFF"/>
                </a:solidFill>
                <a:latin typeface="DM Sans"/>
                <a:ea typeface="DM Sans"/>
                <a:cs typeface="DM Sans"/>
                <a:sym typeface="DM Sans"/>
              </a:rPr>
              <a:t>The key focus is to drive engagement around a regularly published report that aggregates critical findings and emerging patterns. </a:t>
            </a:r>
            <a:endParaRPr sz="1200">
              <a:solidFill>
                <a:srgbClr val="FFFFFF"/>
              </a:solidFill>
              <a:latin typeface="DM Sans"/>
              <a:ea typeface="DM Sans"/>
              <a:cs typeface="DM Sans"/>
              <a:sym typeface="DM Sans"/>
            </a:endParaRPr>
          </a:p>
          <a:p>
            <a:pPr indent="0" lvl="0" marL="0" rtl="0" algn="l">
              <a:spcBef>
                <a:spcPts val="0"/>
              </a:spcBef>
              <a:spcAft>
                <a:spcPts val="0"/>
              </a:spcAft>
              <a:buNone/>
            </a:pPr>
            <a:r>
              <a:t/>
            </a:r>
            <a:endParaRPr sz="1200">
              <a:solidFill>
                <a:srgbClr val="FFFFFF"/>
              </a:solidFill>
              <a:latin typeface="DM Sans"/>
              <a:ea typeface="DM Sans"/>
              <a:cs typeface="DM Sans"/>
              <a:sym typeface="DM Sans"/>
            </a:endParaRPr>
          </a:p>
          <a:p>
            <a:pPr indent="0" lvl="0" marL="0" rtl="0" algn="l">
              <a:spcBef>
                <a:spcPts val="0"/>
              </a:spcBef>
              <a:spcAft>
                <a:spcPts val="0"/>
              </a:spcAft>
              <a:buNone/>
            </a:pPr>
            <a:r>
              <a:rPr lang="en" sz="1200">
                <a:solidFill>
                  <a:srgbClr val="FFFFFF"/>
                </a:solidFill>
                <a:latin typeface="DM Sans"/>
                <a:ea typeface="DM Sans"/>
                <a:cs typeface="DM Sans"/>
                <a:sym typeface="DM Sans"/>
              </a:rPr>
              <a:t>We are effectively building a signposting platform to support and augment traditional procurement, so decision-makers can make more informed decisions, to keep our frontline heroes safe.</a:t>
            </a:r>
            <a:endParaRPr sz="1200">
              <a:solidFill>
                <a:srgbClr val="FFFFFF"/>
              </a:solidFill>
              <a:latin typeface="DM Sans"/>
              <a:ea typeface="DM Sans"/>
              <a:cs typeface="DM Sans"/>
              <a:sym typeface="DM Sans"/>
            </a:endParaRPr>
          </a:p>
          <a:p>
            <a:pPr indent="0" lvl="0" marL="0" rtl="0" algn="l">
              <a:spcBef>
                <a:spcPts val="0"/>
              </a:spcBef>
              <a:spcAft>
                <a:spcPts val="0"/>
              </a:spcAft>
              <a:buNone/>
            </a:pPr>
            <a:r>
              <a:t/>
            </a:r>
            <a:endParaRPr sz="1200">
              <a:solidFill>
                <a:srgbClr val="FFFFFF"/>
              </a:solidFill>
              <a:latin typeface="DM Sans"/>
              <a:ea typeface="DM Sans"/>
              <a:cs typeface="DM Sans"/>
              <a:sym typeface="DM Sans"/>
            </a:endParaRPr>
          </a:p>
          <a:p>
            <a:pPr indent="0" lvl="0" marL="0" rtl="0" algn="l">
              <a:spcBef>
                <a:spcPts val="0"/>
              </a:spcBef>
              <a:spcAft>
                <a:spcPts val="0"/>
              </a:spcAft>
              <a:buNone/>
            </a:pPr>
            <a:r>
              <a:t/>
            </a:r>
            <a:endParaRPr b="1" i="1" sz="1800">
              <a:solidFill>
                <a:srgbClr val="FFFFFF"/>
              </a:solidFill>
              <a:latin typeface="DM Sans"/>
              <a:ea typeface="DM Sans"/>
              <a:cs typeface="DM Sans"/>
              <a:sym typeface="DM Sans"/>
            </a:endParaRPr>
          </a:p>
        </p:txBody>
      </p:sp>
      <p:sp>
        <p:nvSpPr>
          <p:cNvPr id="1108" name="Google Shape;1108;g96d6c17c13_0_351"/>
          <p:cNvSpPr txBox="1"/>
          <p:nvPr/>
        </p:nvSpPr>
        <p:spPr>
          <a:xfrm>
            <a:off x="416681" y="737888"/>
            <a:ext cx="8158200" cy="4371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i="1" lang="en" sz="1200">
                <a:solidFill>
                  <a:srgbClr val="FFFFFF"/>
                </a:solidFill>
                <a:latin typeface="DM Sans"/>
                <a:ea typeface="DM Sans"/>
                <a:cs typeface="DM Sans"/>
                <a:sym typeface="DM Sans"/>
              </a:rPr>
              <a:t>Our  job is to make sure that they see, share, and stay informed by Frontline.Live activity and reports</a:t>
            </a:r>
            <a:r>
              <a:rPr b="1" i="1" lang="en" sz="1300">
                <a:solidFill>
                  <a:srgbClr val="FFFFFF"/>
                </a:solidFill>
                <a:latin typeface="DM Sans"/>
                <a:ea typeface="DM Sans"/>
                <a:cs typeface="DM Sans"/>
                <a:sym typeface="DM Sans"/>
              </a:rPr>
              <a:t>.</a:t>
            </a:r>
            <a:endParaRPr sz="1300">
              <a:solidFill>
                <a:srgbClr val="FFFFFF"/>
              </a:solidFill>
              <a:latin typeface="DM Sans"/>
              <a:ea typeface="DM Sans"/>
              <a:cs typeface="DM Sans"/>
              <a:sym typeface="DM Sans"/>
            </a:endParaRPr>
          </a:p>
        </p:txBody>
      </p:sp>
      <p:sp>
        <p:nvSpPr>
          <p:cNvPr id="1109" name="Google Shape;1109;g96d6c17c13_0_351"/>
          <p:cNvSpPr txBox="1"/>
          <p:nvPr/>
        </p:nvSpPr>
        <p:spPr>
          <a:xfrm>
            <a:off x="95700" y="4234575"/>
            <a:ext cx="26952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lt1"/>
                </a:solidFill>
                <a:latin typeface="DM Sans"/>
                <a:ea typeface="DM Sans"/>
                <a:cs typeface="DM Sans"/>
                <a:sym typeface="DM Sans"/>
              </a:rPr>
              <a:t>We inform. We do not judge.</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g96d6c17c13_0_360"/>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pic>
        <p:nvPicPr>
          <p:cNvPr id="1115" name="Google Shape;1115;g96d6c17c13_0_360"/>
          <p:cNvPicPr preferRelativeResize="0"/>
          <p:nvPr/>
        </p:nvPicPr>
        <p:blipFill>
          <a:blip r:embed="rId3">
            <a:alphaModFix amt="30000"/>
          </a:blip>
          <a:stretch>
            <a:fillRect/>
          </a:stretch>
        </p:blipFill>
        <p:spPr>
          <a:xfrm>
            <a:off x="-98933" y="-76200"/>
            <a:ext cx="9242933" cy="5199150"/>
          </a:xfrm>
          <a:prstGeom prst="rect">
            <a:avLst/>
          </a:prstGeom>
          <a:noFill/>
          <a:ln>
            <a:noFill/>
          </a:ln>
        </p:spPr>
      </p:pic>
      <p:sp>
        <p:nvSpPr>
          <p:cNvPr id="1116" name="Google Shape;1116;g96d6c17c13_0_360"/>
          <p:cNvSpPr/>
          <p:nvPr/>
        </p:nvSpPr>
        <p:spPr>
          <a:xfrm>
            <a:off x="454150" y="3780450"/>
            <a:ext cx="2051700" cy="936300"/>
          </a:xfrm>
          <a:prstGeom prst="roundRect">
            <a:avLst>
              <a:gd fmla="val 29110" name="adj"/>
            </a:avLst>
          </a:prstGeom>
          <a:solidFill>
            <a:srgbClr val="9E9E9E">
              <a:alpha val="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DM Sans"/>
                <a:ea typeface="DM Sans"/>
                <a:cs typeface="DM Sans"/>
                <a:sym typeface="DM Sans"/>
              </a:rPr>
              <a:t>KPIs</a:t>
            </a:r>
            <a:endParaRPr b="1" sz="3600">
              <a:solidFill>
                <a:srgbClr val="FFFFFF"/>
              </a:solidFill>
              <a:latin typeface="DM Sans"/>
              <a:ea typeface="DM Sans"/>
              <a:cs typeface="DM Sans"/>
              <a:sym typeface="DM Sans"/>
            </a:endParaRPr>
          </a:p>
        </p:txBody>
      </p:sp>
      <p:pic>
        <p:nvPicPr>
          <p:cNvPr id="1117" name="Google Shape;1117;g96d6c17c13_0_360"/>
          <p:cNvPicPr preferRelativeResize="0"/>
          <p:nvPr/>
        </p:nvPicPr>
        <p:blipFill>
          <a:blip r:embed="rId4">
            <a:alphaModFix/>
          </a:blip>
          <a:stretch>
            <a:fillRect/>
          </a:stretch>
        </p:blipFill>
        <p:spPr>
          <a:xfrm>
            <a:off x="6913250" y="198925"/>
            <a:ext cx="1755901" cy="11237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96d6c17c13_0_367"/>
          <p:cNvSpPr txBox="1"/>
          <p:nvPr>
            <p:ph type="title"/>
          </p:nvPr>
        </p:nvSpPr>
        <p:spPr>
          <a:xfrm>
            <a:off x="416689" y="212641"/>
            <a:ext cx="8301900" cy="738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3600">
                <a:latin typeface="DM Sans"/>
                <a:ea typeface="DM Sans"/>
                <a:cs typeface="DM Sans"/>
                <a:sym typeface="DM Sans"/>
              </a:rPr>
              <a:t>What does success look like?</a:t>
            </a:r>
            <a:endParaRPr b="1" sz="3600">
              <a:latin typeface="DM Sans"/>
              <a:ea typeface="DM Sans"/>
              <a:cs typeface="DM Sans"/>
              <a:sym typeface="DM Sans"/>
            </a:endParaRPr>
          </a:p>
        </p:txBody>
      </p:sp>
      <p:sp>
        <p:nvSpPr>
          <p:cNvPr id="1123" name="Google Shape;1123;g96d6c17c13_0_367"/>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124" name="Google Shape;1124;g96d6c17c13_0_367"/>
          <p:cNvSpPr txBox="1"/>
          <p:nvPr>
            <p:ph idx="1" type="body"/>
          </p:nvPr>
        </p:nvSpPr>
        <p:spPr>
          <a:xfrm>
            <a:off x="416674" y="888050"/>
            <a:ext cx="7373700" cy="3151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1400"/>
              </a:spcBef>
              <a:spcAft>
                <a:spcPts val="0"/>
              </a:spcAft>
              <a:buSzPts val="1500"/>
              <a:buNone/>
            </a:pPr>
            <a:r>
              <a:rPr b="0" lang="en" sz="1800">
                <a:solidFill>
                  <a:srgbClr val="FFFFFF"/>
                </a:solidFill>
                <a:latin typeface="DM Sans"/>
                <a:ea typeface="DM Sans"/>
                <a:cs typeface="DM Sans"/>
                <a:sym typeface="DM Sans"/>
              </a:rPr>
              <a:t>Having </a:t>
            </a:r>
            <a:r>
              <a:rPr lang="en" sz="2000">
                <a:solidFill>
                  <a:srgbClr val="FFFFFF"/>
                </a:solidFill>
                <a:latin typeface="DM Sans"/>
                <a:ea typeface="DM Sans"/>
                <a:cs typeface="DM Sans"/>
                <a:sym typeface="DM Sans"/>
              </a:rPr>
              <a:t>no engagement </a:t>
            </a:r>
            <a:r>
              <a:rPr b="0" lang="en" sz="1800">
                <a:solidFill>
                  <a:srgbClr val="FFFFFF"/>
                </a:solidFill>
                <a:latin typeface="DM Sans"/>
                <a:ea typeface="DM Sans"/>
                <a:cs typeface="DM Sans"/>
                <a:sym typeface="DM Sans"/>
              </a:rPr>
              <a:t>could mean a signal of success.  </a:t>
            </a:r>
            <a:endParaRPr b="0" sz="18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500"/>
              <a:buNone/>
            </a:pPr>
            <a:r>
              <a:rPr b="0" lang="en" sz="1800">
                <a:solidFill>
                  <a:srgbClr val="FFFFFF"/>
                </a:solidFill>
                <a:latin typeface="DM Sans"/>
                <a:ea typeface="DM Sans"/>
                <a:cs typeface="DM Sans"/>
                <a:sym typeface="DM Sans"/>
              </a:rPr>
              <a:t>But it could also mean If we don’t get tweets from frontline staff, that means they don’t need any equipment. That’s the ultimate goal of this project: to make sure they have everything they need to be able to carry out their jobs safely, and that we as concerned citizens support them.</a:t>
            </a:r>
            <a:endParaRPr b="0" sz="18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500"/>
              <a:buNone/>
            </a:pPr>
            <a:r>
              <a:rPr b="0" lang="en" sz="1800">
                <a:solidFill>
                  <a:srgbClr val="FFFFFF"/>
                </a:solidFill>
                <a:latin typeface="DM Sans"/>
                <a:ea typeface="DM Sans"/>
                <a:cs typeface="DM Sans"/>
                <a:sym typeface="DM Sans"/>
              </a:rPr>
              <a:t>We need to make sure our message can be seen by </a:t>
            </a:r>
            <a:r>
              <a:rPr lang="en" sz="2000">
                <a:solidFill>
                  <a:srgbClr val="FFFFFF"/>
                </a:solidFill>
                <a:latin typeface="DM Sans"/>
                <a:ea typeface="DM Sans"/>
                <a:cs typeface="DM Sans"/>
                <a:sym typeface="DM Sans"/>
              </a:rPr>
              <a:t>frontline staff</a:t>
            </a:r>
            <a:r>
              <a:rPr b="0" lang="en" sz="1800">
                <a:solidFill>
                  <a:srgbClr val="FFFFFF"/>
                </a:solidFill>
                <a:latin typeface="DM Sans"/>
                <a:ea typeface="DM Sans"/>
                <a:cs typeface="DM Sans"/>
                <a:sym typeface="DM Sans"/>
              </a:rPr>
              <a:t>, by </a:t>
            </a:r>
            <a:r>
              <a:rPr lang="en" sz="2000">
                <a:solidFill>
                  <a:srgbClr val="FFFFFF"/>
                </a:solidFill>
                <a:latin typeface="DM Sans"/>
                <a:ea typeface="DM Sans"/>
                <a:cs typeface="DM Sans"/>
                <a:sym typeface="DM Sans"/>
              </a:rPr>
              <a:t>businesses and individuals</a:t>
            </a:r>
            <a:r>
              <a:rPr b="0" lang="en" sz="2000">
                <a:solidFill>
                  <a:srgbClr val="FFFFFF"/>
                </a:solidFill>
                <a:latin typeface="DM Sans"/>
                <a:ea typeface="DM Sans"/>
                <a:cs typeface="DM Sans"/>
                <a:sym typeface="DM Sans"/>
              </a:rPr>
              <a:t> </a:t>
            </a:r>
            <a:r>
              <a:rPr b="0" lang="en" sz="1800">
                <a:solidFill>
                  <a:srgbClr val="FFFFFF"/>
                </a:solidFill>
                <a:latin typeface="DM Sans"/>
                <a:ea typeface="DM Sans"/>
                <a:cs typeface="DM Sans"/>
                <a:sym typeface="DM Sans"/>
              </a:rPr>
              <a:t>that can provide them with needed equipment, and by the </a:t>
            </a:r>
            <a:r>
              <a:rPr lang="en" sz="2000">
                <a:solidFill>
                  <a:srgbClr val="FFFFFF"/>
                </a:solidFill>
                <a:latin typeface="DM Sans"/>
                <a:ea typeface="DM Sans"/>
                <a:cs typeface="DM Sans"/>
                <a:sym typeface="DM Sans"/>
              </a:rPr>
              <a:t>press, procurement professionals, and government policymakers</a:t>
            </a:r>
            <a:r>
              <a:rPr b="0" lang="en" sz="2000">
                <a:solidFill>
                  <a:srgbClr val="FFFFFF"/>
                </a:solidFill>
                <a:latin typeface="DM Sans"/>
                <a:ea typeface="DM Sans"/>
                <a:cs typeface="DM Sans"/>
                <a:sym typeface="DM Sans"/>
              </a:rPr>
              <a:t>.</a:t>
            </a:r>
            <a:endParaRPr b="0" sz="20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500"/>
              <a:buNone/>
            </a:pPr>
            <a:r>
              <a:rPr b="0" lang="en" sz="1800">
                <a:solidFill>
                  <a:srgbClr val="FFFFFF"/>
                </a:solidFill>
                <a:latin typeface="DM Sans"/>
                <a:ea typeface="DM Sans"/>
                <a:cs typeface="DM Sans"/>
                <a:sym typeface="DM Sans"/>
              </a:rPr>
              <a:t>We’re pursuing these goals through organic media and sharing.</a:t>
            </a:r>
            <a:endParaRPr b="0" sz="1800">
              <a:solidFill>
                <a:srgbClr val="FFFFFF"/>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g96d6c17c13_0_373"/>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130" name="Google Shape;1130;g96d6c17c13_0_373"/>
          <p:cNvSpPr txBox="1"/>
          <p:nvPr>
            <p:ph idx="1" type="body"/>
          </p:nvPr>
        </p:nvSpPr>
        <p:spPr>
          <a:xfrm>
            <a:off x="264275" y="1193150"/>
            <a:ext cx="2370900" cy="1865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500"/>
              <a:buNone/>
            </a:pPr>
            <a:r>
              <a:rPr lang="en" sz="1800">
                <a:solidFill>
                  <a:srgbClr val="FFFFFF"/>
                </a:solidFill>
                <a:latin typeface="DM Sans"/>
                <a:ea typeface="DM Sans"/>
                <a:cs typeface="DM Sans"/>
                <a:sym typeface="DM Sans"/>
              </a:rPr>
              <a:t>  Frontline Workers</a:t>
            </a:r>
            <a:endParaRPr sz="18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b="0" sz="18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b="0" sz="1400">
              <a:solidFill>
                <a:srgbClr val="FFFFFF"/>
              </a:solidFill>
              <a:latin typeface="DM Sans"/>
              <a:ea typeface="DM Sans"/>
              <a:cs typeface="DM Sans"/>
              <a:sym typeface="DM Sans"/>
            </a:endParaRPr>
          </a:p>
          <a:p>
            <a:pPr indent="-254000" lvl="0" marL="342900" rtl="0" algn="l">
              <a:lnSpc>
                <a:spcPct val="115000"/>
              </a:lnSpc>
              <a:spcBef>
                <a:spcPts val="0"/>
              </a:spcBef>
              <a:spcAft>
                <a:spcPts val="0"/>
              </a:spcAft>
              <a:buClr>
                <a:srgbClr val="FFFFFF"/>
              </a:buClr>
              <a:buSzPts val="1400"/>
              <a:buFont typeface="DM Sans"/>
              <a:buAutoNum type="arabicPeriod"/>
            </a:pPr>
            <a:r>
              <a:rPr b="0" lang="en" sz="1400">
                <a:solidFill>
                  <a:srgbClr val="FFFFFF"/>
                </a:solidFill>
                <a:latin typeface="DM Sans"/>
                <a:ea typeface="DM Sans"/>
                <a:cs typeface="DM Sans"/>
                <a:sym typeface="DM Sans"/>
              </a:rPr>
              <a:t>Get more doctors and nurses to engage with key messaging, and tweet or submit their needs to frontline.live </a:t>
            </a:r>
            <a:br>
              <a:rPr b="0" lang="en" sz="1400">
                <a:solidFill>
                  <a:srgbClr val="FFFFFF"/>
                </a:solidFill>
                <a:latin typeface="DM Sans"/>
                <a:ea typeface="DM Sans"/>
                <a:cs typeface="DM Sans"/>
                <a:sym typeface="DM Sans"/>
              </a:rPr>
            </a:br>
            <a:endParaRPr b="0" sz="1400">
              <a:solidFill>
                <a:srgbClr val="FFFFFF"/>
              </a:solidFill>
              <a:latin typeface="DM Sans"/>
              <a:ea typeface="DM Sans"/>
              <a:cs typeface="DM Sans"/>
              <a:sym typeface="DM Sans"/>
            </a:endParaRPr>
          </a:p>
          <a:p>
            <a:pPr indent="-254000" lvl="0" marL="342900" rtl="0" algn="l">
              <a:lnSpc>
                <a:spcPct val="115000"/>
              </a:lnSpc>
              <a:spcBef>
                <a:spcPts val="0"/>
              </a:spcBef>
              <a:spcAft>
                <a:spcPts val="0"/>
              </a:spcAft>
              <a:buClr>
                <a:srgbClr val="FFFFFF"/>
              </a:buClr>
              <a:buSzPts val="1400"/>
              <a:buFont typeface="DM Sans"/>
              <a:buAutoNum type="arabicPeriod"/>
            </a:pPr>
            <a:r>
              <a:rPr b="0" lang="en" sz="1400">
                <a:solidFill>
                  <a:srgbClr val="FFFFFF"/>
                </a:solidFill>
                <a:latin typeface="DM Sans"/>
                <a:ea typeface="DM Sans"/>
                <a:cs typeface="DM Sans"/>
                <a:sym typeface="DM Sans"/>
              </a:rPr>
              <a:t>Get more people to engage with us and share our service</a:t>
            </a:r>
            <a:endParaRPr b="0" sz="1400">
              <a:solidFill>
                <a:srgbClr val="FFFFFF"/>
              </a:solidFill>
              <a:latin typeface="DM Sans"/>
              <a:ea typeface="DM Sans"/>
              <a:cs typeface="DM Sans"/>
              <a:sym typeface="DM Sans"/>
            </a:endParaRPr>
          </a:p>
        </p:txBody>
      </p:sp>
      <p:sp>
        <p:nvSpPr>
          <p:cNvPr id="1131" name="Google Shape;1131;g96d6c17c13_0_373"/>
          <p:cNvSpPr txBox="1"/>
          <p:nvPr>
            <p:ph idx="1" type="body"/>
          </p:nvPr>
        </p:nvSpPr>
        <p:spPr>
          <a:xfrm>
            <a:off x="2920050" y="1193150"/>
            <a:ext cx="2596200" cy="1865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500"/>
              <a:buNone/>
            </a:pPr>
            <a:r>
              <a:rPr lang="en" sz="1800">
                <a:solidFill>
                  <a:srgbClr val="FFFFFF"/>
                </a:solidFill>
                <a:latin typeface="DM Sans"/>
                <a:ea typeface="DM Sans"/>
                <a:cs typeface="DM Sans"/>
                <a:sym typeface="DM Sans"/>
              </a:rPr>
              <a:t>  Suppliers</a:t>
            </a:r>
            <a:endParaRPr sz="18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b="0" sz="18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b="0" sz="1400">
              <a:solidFill>
                <a:srgbClr val="FFFFFF"/>
              </a:solidFill>
              <a:latin typeface="DM Sans"/>
              <a:ea typeface="DM Sans"/>
              <a:cs typeface="DM Sans"/>
              <a:sym typeface="DM Sans"/>
            </a:endParaRPr>
          </a:p>
          <a:p>
            <a:pPr indent="-254000" lvl="0" marL="342900" rtl="0" algn="l">
              <a:lnSpc>
                <a:spcPct val="115000"/>
              </a:lnSpc>
              <a:spcBef>
                <a:spcPts val="0"/>
              </a:spcBef>
              <a:spcAft>
                <a:spcPts val="0"/>
              </a:spcAft>
              <a:buClr>
                <a:srgbClr val="FFFFFF"/>
              </a:buClr>
              <a:buSzPts val="1400"/>
              <a:buFont typeface="DM Sans"/>
              <a:buAutoNum type="arabicPeriod"/>
            </a:pPr>
            <a:r>
              <a:rPr b="0" lang="en" sz="1400">
                <a:solidFill>
                  <a:srgbClr val="FFFFFF"/>
                </a:solidFill>
                <a:latin typeface="DM Sans"/>
                <a:ea typeface="DM Sans"/>
                <a:cs typeface="DM Sans"/>
                <a:sym typeface="DM Sans"/>
              </a:rPr>
              <a:t>Get as many non- traditional suppliers as possible to sign up on the Frontline.Live site</a:t>
            </a:r>
            <a:endParaRPr b="0" sz="1400">
              <a:solidFill>
                <a:srgbClr val="FFFFFF"/>
              </a:solidFill>
              <a:latin typeface="DM Sans"/>
              <a:ea typeface="DM Sans"/>
              <a:cs typeface="DM Sans"/>
              <a:sym typeface="DM Sans"/>
            </a:endParaRPr>
          </a:p>
          <a:p>
            <a:pPr indent="0" lvl="0" marL="342900" rtl="0" algn="l">
              <a:lnSpc>
                <a:spcPct val="115000"/>
              </a:lnSpc>
              <a:spcBef>
                <a:spcPts val="0"/>
              </a:spcBef>
              <a:spcAft>
                <a:spcPts val="0"/>
              </a:spcAft>
              <a:buNone/>
            </a:pPr>
            <a:r>
              <a:t/>
            </a:r>
            <a:endParaRPr b="0" sz="1400">
              <a:solidFill>
                <a:srgbClr val="FFFFFF"/>
              </a:solidFill>
              <a:latin typeface="DM Sans"/>
              <a:ea typeface="DM Sans"/>
              <a:cs typeface="DM Sans"/>
              <a:sym typeface="DM Sans"/>
            </a:endParaRPr>
          </a:p>
          <a:p>
            <a:pPr indent="-254000" lvl="0" marL="342900" rtl="0" algn="l">
              <a:lnSpc>
                <a:spcPct val="115000"/>
              </a:lnSpc>
              <a:spcBef>
                <a:spcPts val="0"/>
              </a:spcBef>
              <a:spcAft>
                <a:spcPts val="0"/>
              </a:spcAft>
              <a:buClr>
                <a:srgbClr val="FFFFFF"/>
              </a:buClr>
              <a:buSzPts val="1400"/>
              <a:buFont typeface="DM Sans"/>
              <a:buAutoNum type="arabicPeriod"/>
            </a:pPr>
            <a:r>
              <a:rPr b="0" lang="en" sz="1400">
                <a:solidFill>
                  <a:srgbClr val="FFFFFF"/>
                </a:solidFill>
                <a:latin typeface="DM Sans"/>
                <a:ea typeface="DM Sans"/>
                <a:cs typeface="DM Sans"/>
                <a:sym typeface="DM Sans"/>
              </a:rPr>
              <a:t>Get as many people as possible to share content to get suppliers to sign up</a:t>
            </a:r>
            <a:endParaRPr b="0" sz="14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b="0" sz="1400">
              <a:solidFill>
                <a:srgbClr val="FFFFFF"/>
              </a:solidFill>
              <a:latin typeface="DM Sans"/>
              <a:ea typeface="DM Sans"/>
              <a:cs typeface="DM Sans"/>
              <a:sym typeface="DM Sans"/>
            </a:endParaRPr>
          </a:p>
        </p:txBody>
      </p:sp>
      <p:sp>
        <p:nvSpPr>
          <p:cNvPr id="1132" name="Google Shape;1132;g96d6c17c13_0_373"/>
          <p:cNvSpPr txBox="1"/>
          <p:nvPr>
            <p:ph idx="1" type="body"/>
          </p:nvPr>
        </p:nvSpPr>
        <p:spPr>
          <a:xfrm>
            <a:off x="5730225" y="1193150"/>
            <a:ext cx="2923200" cy="1865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500"/>
              <a:buNone/>
            </a:pPr>
            <a:r>
              <a:rPr lang="en" sz="1800">
                <a:solidFill>
                  <a:srgbClr val="FFFFFF"/>
                </a:solidFill>
                <a:latin typeface="DM Sans"/>
                <a:ea typeface="DM Sans"/>
                <a:cs typeface="DM Sans"/>
                <a:sym typeface="DM Sans"/>
              </a:rPr>
              <a:t>  Press, Procurement </a:t>
            </a:r>
            <a:endParaRPr sz="18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rPr lang="en" sz="1800">
                <a:solidFill>
                  <a:srgbClr val="FFFFFF"/>
                </a:solidFill>
                <a:latin typeface="DM Sans"/>
                <a:ea typeface="DM Sans"/>
                <a:cs typeface="DM Sans"/>
                <a:sym typeface="DM Sans"/>
              </a:rPr>
              <a:t>  &amp; Policy</a:t>
            </a:r>
            <a:endParaRPr sz="1800">
              <a:solidFill>
                <a:srgbClr val="FFFFFF"/>
              </a:solidFill>
              <a:latin typeface="DM Sans"/>
              <a:ea typeface="DM Sans"/>
              <a:cs typeface="DM Sans"/>
              <a:sym typeface="DM Sans"/>
            </a:endParaRPr>
          </a:p>
          <a:p>
            <a:pPr indent="0" lvl="0" marL="0" rtl="0" algn="l">
              <a:lnSpc>
                <a:spcPct val="115000"/>
              </a:lnSpc>
              <a:spcBef>
                <a:spcPts val="0"/>
              </a:spcBef>
              <a:spcAft>
                <a:spcPts val="0"/>
              </a:spcAft>
              <a:buSzPts val="1500"/>
              <a:buNone/>
            </a:pPr>
            <a:r>
              <a:t/>
            </a:r>
            <a:endParaRPr sz="1400">
              <a:solidFill>
                <a:srgbClr val="FFFFFF"/>
              </a:solidFill>
              <a:latin typeface="DM Sans"/>
              <a:ea typeface="DM Sans"/>
              <a:cs typeface="DM Sans"/>
              <a:sym typeface="DM Sans"/>
            </a:endParaRPr>
          </a:p>
          <a:p>
            <a:pPr indent="-254000" lvl="0" marL="342900" rtl="0" algn="l">
              <a:lnSpc>
                <a:spcPct val="115000"/>
              </a:lnSpc>
              <a:spcBef>
                <a:spcPts val="0"/>
              </a:spcBef>
              <a:spcAft>
                <a:spcPts val="0"/>
              </a:spcAft>
              <a:buClr>
                <a:srgbClr val="FFFFFF"/>
              </a:buClr>
              <a:buSzPts val="1400"/>
              <a:buFont typeface="DM Sans"/>
              <a:buAutoNum type="arabicPeriod"/>
            </a:pPr>
            <a:r>
              <a:rPr b="0" lang="en" sz="1400">
                <a:solidFill>
                  <a:srgbClr val="FFFFFF"/>
                </a:solidFill>
                <a:latin typeface="DM Sans"/>
                <a:ea typeface="DM Sans"/>
                <a:cs typeface="DM Sans"/>
                <a:sym typeface="DM Sans"/>
              </a:rPr>
              <a:t>Earn coverage in mainstream media and press</a:t>
            </a:r>
            <a:br>
              <a:rPr b="0" lang="en" sz="1400">
                <a:solidFill>
                  <a:srgbClr val="FFFFFF"/>
                </a:solidFill>
                <a:latin typeface="DM Sans"/>
                <a:ea typeface="DM Sans"/>
                <a:cs typeface="DM Sans"/>
                <a:sym typeface="DM Sans"/>
              </a:rPr>
            </a:br>
            <a:endParaRPr b="0" sz="1400">
              <a:solidFill>
                <a:srgbClr val="FFFFFF"/>
              </a:solidFill>
              <a:latin typeface="DM Sans"/>
              <a:ea typeface="DM Sans"/>
              <a:cs typeface="DM Sans"/>
              <a:sym typeface="DM Sans"/>
            </a:endParaRPr>
          </a:p>
          <a:p>
            <a:pPr indent="-254000" lvl="0" marL="342900" rtl="0" algn="l">
              <a:lnSpc>
                <a:spcPct val="115000"/>
              </a:lnSpc>
              <a:spcBef>
                <a:spcPts val="0"/>
              </a:spcBef>
              <a:spcAft>
                <a:spcPts val="0"/>
              </a:spcAft>
              <a:buClr>
                <a:srgbClr val="FFFFFF"/>
              </a:buClr>
              <a:buSzPts val="1400"/>
              <a:buFont typeface="DM Sans"/>
              <a:buAutoNum type="arabicPeriod"/>
            </a:pPr>
            <a:r>
              <a:rPr b="0" lang="en" sz="1400">
                <a:solidFill>
                  <a:srgbClr val="FFFFFF"/>
                </a:solidFill>
                <a:latin typeface="DM Sans"/>
                <a:ea typeface="DM Sans"/>
                <a:cs typeface="DM Sans"/>
                <a:sym typeface="DM Sans"/>
              </a:rPr>
              <a:t>Get more people signing up and referencing realtime report data</a:t>
            </a:r>
            <a:br>
              <a:rPr b="0" lang="en" sz="1400">
                <a:solidFill>
                  <a:srgbClr val="FFFFFF"/>
                </a:solidFill>
                <a:latin typeface="DM Sans"/>
                <a:ea typeface="DM Sans"/>
                <a:cs typeface="DM Sans"/>
                <a:sym typeface="DM Sans"/>
              </a:rPr>
            </a:br>
            <a:endParaRPr b="0" sz="1400">
              <a:solidFill>
                <a:srgbClr val="FFFFFF"/>
              </a:solidFill>
              <a:latin typeface="DM Sans"/>
              <a:ea typeface="DM Sans"/>
              <a:cs typeface="DM Sans"/>
              <a:sym typeface="DM Sans"/>
            </a:endParaRPr>
          </a:p>
          <a:p>
            <a:pPr indent="-254000" lvl="0" marL="342900" rtl="0" algn="l">
              <a:lnSpc>
                <a:spcPct val="115000"/>
              </a:lnSpc>
              <a:spcBef>
                <a:spcPts val="0"/>
              </a:spcBef>
              <a:spcAft>
                <a:spcPts val="0"/>
              </a:spcAft>
              <a:buClr>
                <a:srgbClr val="FFFFFF"/>
              </a:buClr>
              <a:buSzPts val="1400"/>
              <a:buFont typeface="DM Sans"/>
              <a:buAutoNum type="arabicPeriod"/>
            </a:pPr>
            <a:r>
              <a:rPr b="0" lang="en" sz="1400">
                <a:solidFill>
                  <a:srgbClr val="FFFFFF"/>
                </a:solidFill>
                <a:latin typeface="DM Sans"/>
                <a:ea typeface="DM Sans"/>
                <a:cs typeface="DM Sans"/>
                <a:sym typeface="DM Sans"/>
              </a:rPr>
              <a:t>Spark changes in policy to support rapid response to supply and demand</a:t>
            </a:r>
            <a:endParaRPr b="0" sz="1400">
              <a:solidFill>
                <a:srgbClr val="FFFFFF"/>
              </a:solidFill>
              <a:latin typeface="DM Sans"/>
              <a:ea typeface="DM Sans"/>
              <a:cs typeface="DM Sans"/>
              <a:sym typeface="DM Sans"/>
            </a:endParaRPr>
          </a:p>
        </p:txBody>
      </p:sp>
      <p:sp>
        <p:nvSpPr>
          <p:cNvPr id="1133" name="Google Shape;1133;g96d6c17c13_0_373"/>
          <p:cNvSpPr txBox="1"/>
          <p:nvPr>
            <p:ph type="title"/>
          </p:nvPr>
        </p:nvSpPr>
        <p:spPr>
          <a:xfrm>
            <a:off x="416670" y="212650"/>
            <a:ext cx="7824600" cy="738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3600">
                <a:latin typeface="DM Sans"/>
                <a:ea typeface="DM Sans"/>
                <a:cs typeface="DM Sans"/>
                <a:sym typeface="DM Sans"/>
              </a:rPr>
              <a:t>What does success look like?</a:t>
            </a:r>
            <a:endParaRPr b="1" sz="3600">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g96d6c17c13_0_381"/>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139" name="Google Shape;1139;g96d6c17c13_0_381"/>
          <p:cNvSpPr txBox="1"/>
          <p:nvPr>
            <p:ph type="title"/>
          </p:nvPr>
        </p:nvSpPr>
        <p:spPr>
          <a:xfrm>
            <a:off x="416695" y="212650"/>
            <a:ext cx="4155300" cy="738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3600">
                <a:latin typeface="DM Sans"/>
                <a:ea typeface="DM Sans"/>
                <a:cs typeface="DM Sans"/>
                <a:sym typeface="DM Sans"/>
              </a:rPr>
              <a:t>Key PPE Insights </a:t>
            </a:r>
            <a:endParaRPr b="1" sz="3600">
              <a:latin typeface="DM Sans"/>
              <a:ea typeface="DM Sans"/>
              <a:cs typeface="DM Sans"/>
              <a:sym typeface="DM Sans"/>
            </a:endParaRPr>
          </a:p>
        </p:txBody>
      </p:sp>
      <p:sp>
        <p:nvSpPr>
          <p:cNvPr id="1140" name="Google Shape;1140;g96d6c17c13_0_381"/>
          <p:cNvSpPr txBox="1"/>
          <p:nvPr/>
        </p:nvSpPr>
        <p:spPr>
          <a:xfrm>
            <a:off x="416675" y="951550"/>
            <a:ext cx="3599400" cy="2250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i="0" lang="en" sz="1600" u="none" cap="none" strike="noStrike">
                <a:solidFill>
                  <a:srgbClr val="FFFFFF"/>
                </a:solidFill>
                <a:latin typeface="DM Sans"/>
                <a:ea typeface="DM Sans"/>
                <a:cs typeface="DM Sans"/>
                <a:sym typeface="DM Sans"/>
              </a:rPr>
              <a:t>We found over </a:t>
            </a:r>
            <a:r>
              <a:rPr b="1" i="0" lang="en" sz="1600" u="none" cap="none" strike="noStrike">
                <a:solidFill>
                  <a:srgbClr val="FFFFFF"/>
                </a:solidFill>
                <a:latin typeface="DM Sans"/>
                <a:ea typeface="DM Sans"/>
                <a:cs typeface="DM Sans"/>
                <a:sym typeface="DM Sans"/>
              </a:rPr>
              <a:t>25k mentions of the need for more PPE equipment </a:t>
            </a:r>
            <a:r>
              <a:rPr i="0" lang="en" sz="1600" u="none" cap="none" strike="noStrike">
                <a:solidFill>
                  <a:srgbClr val="FFFFFF"/>
                </a:solidFill>
                <a:latin typeface="DM Sans"/>
                <a:ea typeface="DM Sans"/>
                <a:cs typeface="DM Sans"/>
                <a:sym typeface="DM Sans"/>
              </a:rPr>
              <a:t>for NHS frontline staff during March. </a:t>
            </a:r>
            <a:endParaRPr i="0" sz="16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i="0" sz="16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i="0" lang="en" sz="1600" u="none" cap="none" strike="noStrike">
                <a:solidFill>
                  <a:srgbClr val="FFFFFF"/>
                </a:solidFill>
                <a:latin typeface="DM Sans"/>
                <a:ea typeface="DM Sans"/>
                <a:cs typeface="DM Sans"/>
                <a:sym typeface="DM Sans"/>
              </a:rPr>
              <a:t>We found that most tweets by NHS workers were about </a:t>
            </a:r>
            <a:r>
              <a:rPr b="1" i="0" lang="en" sz="1600" u="none" cap="none" strike="noStrike">
                <a:solidFill>
                  <a:srgbClr val="FFFFFF"/>
                </a:solidFill>
                <a:latin typeface="DM Sans"/>
                <a:ea typeface="DM Sans"/>
                <a:cs typeface="DM Sans"/>
                <a:sym typeface="DM Sans"/>
              </a:rPr>
              <a:t>concern for their safety </a:t>
            </a:r>
            <a:r>
              <a:rPr i="0" lang="en" sz="1600" u="none" cap="none" strike="noStrike">
                <a:solidFill>
                  <a:srgbClr val="FFFFFF"/>
                </a:solidFill>
                <a:latin typeface="DM Sans"/>
                <a:ea typeface="DM Sans"/>
                <a:cs typeface="DM Sans"/>
                <a:sym typeface="DM Sans"/>
              </a:rPr>
              <a:t>when treating patients with the coronavirus</a:t>
            </a:r>
            <a:r>
              <a:rPr lang="en" sz="1600">
                <a:solidFill>
                  <a:srgbClr val="FFFFFF"/>
                </a:solidFill>
                <a:latin typeface="DM Sans"/>
                <a:ea typeface="DM Sans"/>
                <a:cs typeface="DM Sans"/>
                <a:sym typeface="DM Sans"/>
              </a:rPr>
              <a:t>.</a:t>
            </a:r>
            <a:endParaRPr i="0" sz="16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i="0" sz="16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lang="en" sz="1600">
                <a:solidFill>
                  <a:srgbClr val="FFFFFF"/>
                </a:solidFill>
                <a:latin typeface="DM Sans"/>
                <a:ea typeface="DM Sans"/>
                <a:cs typeface="DM Sans"/>
                <a:sym typeface="DM Sans"/>
              </a:rPr>
              <a:t>But we also found </a:t>
            </a:r>
            <a:r>
              <a:rPr b="1" lang="en" sz="1600">
                <a:solidFill>
                  <a:srgbClr val="FFFFFF"/>
                </a:solidFill>
                <a:latin typeface="DM Sans"/>
                <a:ea typeface="DM Sans"/>
                <a:cs typeface="DM Sans"/>
                <a:sym typeface="DM Sans"/>
              </a:rPr>
              <a:t>thousands of tweets from </a:t>
            </a:r>
            <a:r>
              <a:rPr b="1" i="0" lang="en" sz="1600" u="none" cap="none" strike="noStrike">
                <a:solidFill>
                  <a:srgbClr val="FFFFFF"/>
                </a:solidFill>
                <a:latin typeface="DM Sans"/>
                <a:ea typeface="DM Sans"/>
                <a:cs typeface="DM Sans"/>
                <a:sym typeface="DM Sans"/>
              </a:rPr>
              <a:t>people wanting to help</a:t>
            </a:r>
            <a:r>
              <a:rPr i="0" lang="en" sz="1600" u="none" cap="none" strike="noStrike">
                <a:solidFill>
                  <a:srgbClr val="FFFFFF"/>
                </a:solidFill>
                <a:latin typeface="DM Sans"/>
                <a:ea typeface="DM Sans"/>
                <a:cs typeface="DM Sans"/>
                <a:sym typeface="DM Sans"/>
              </a:rPr>
              <a:t>. These included people</a:t>
            </a:r>
            <a:r>
              <a:rPr b="1" i="0" lang="en" sz="1600" u="none" cap="none" strike="noStrike">
                <a:solidFill>
                  <a:srgbClr val="FFFFFF"/>
                </a:solidFill>
                <a:latin typeface="DM Sans"/>
                <a:ea typeface="DM Sans"/>
                <a:cs typeface="DM Sans"/>
                <a:sym typeface="DM Sans"/>
              </a:rPr>
              <a:t> pooling resources </a:t>
            </a:r>
            <a:r>
              <a:rPr i="0" lang="en" sz="1600" u="none" cap="none" strike="noStrike">
                <a:solidFill>
                  <a:srgbClr val="FFFFFF"/>
                </a:solidFill>
                <a:latin typeface="DM Sans"/>
                <a:ea typeface="DM Sans"/>
                <a:cs typeface="DM Sans"/>
                <a:sym typeface="DM Sans"/>
              </a:rPr>
              <a:t>to develop and manufacture PPE and ventilators, to help address chronic shortages.</a:t>
            </a:r>
            <a:endParaRPr i="0" sz="1600" u="none" cap="none" strike="noStrike">
              <a:solidFill>
                <a:srgbClr val="FFFFFF"/>
              </a:solidFill>
              <a:latin typeface="DM Sans"/>
              <a:ea typeface="DM Sans"/>
              <a:cs typeface="DM Sans"/>
              <a:sym typeface="DM Sans"/>
            </a:endParaRPr>
          </a:p>
        </p:txBody>
      </p:sp>
      <p:pic>
        <p:nvPicPr>
          <p:cNvPr id="1141" name="Google Shape;1141;g96d6c17c13_0_381"/>
          <p:cNvPicPr preferRelativeResize="0"/>
          <p:nvPr/>
        </p:nvPicPr>
        <p:blipFill rotWithShape="1">
          <a:blip r:embed="rId3">
            <a:alphaModFix/>
          </a:blip>
          <a:srcRect b="0" l="0" r="0" t="0"/>
          <a:stretch/>
        </p:blipFill>
        <p:spPr>
          <a:xfrm>
            <a:off x="6616714" y="2244125"/>
            <a:ext cx="2225136" cy="1208142"/>
          </a:xfrm>
          <a:prstGeom prst="rect">
            <a:avLst/>
          </a:prstGeom>
          <a:noFill/>
          <a:ln>
            <a:noFill/>
          </a:ln>
        </p:spPr>
      </p:pic>
      <p:pic>
        <p:nvPicPr>
          <p:cNvPr id="1142" name="Google Shape;1142;g96d6c17c13_0_381"/>
          <p:cNvPicPr preferRelativeResize="0"/>
          <p:nvPr/>
        </p:nvPicPr>
        <p:blipFill rotWithShape="1">
          <a:blip r:embed="rId4">
            <a:alphaModFix/>
          </a:blip>
          <a:srcRect b="69218" l="0" r="0" t="0"/>
          <a:stretch/>
        </p:blipFill>
        <p:spPr>
          <a:xfrm>
            <a:off x="4495800" y="556589"/>
            <a:ext cx="4345926" cy="1604814"/>
          </a:xfrm>
          <a:prstGeom prst="rect">
            <a:avLst/>
          </a:prstGeom>
          <a:noFill/>
          <a:ln>
            <a:noFill/>
          </a:ln>
        </p:spPr>
      </p:pic>
      <p:pic>
        <p:nvPicPr>
          <p:cNvPr id="1143" name="Google Shape;1143;g96d6c17c13_0_381"/>
          <p:cNvPicPr preferRelativeResize="0"/>
          <p:nvPr/>
        </p:nvPicPr>
        <p:blipFill rotWithShape="1">
          <a:blip r:embed="rId5">
            <a:alphaModFix/>
          </a:blip>
          <a:srcRect b="0" l="0" r="0" t="0"/>
          <a:stretch/>
        </p:blipFill>
        <p:spPr>
          <a:xfrm>
            <a:off x="6616600" y="3542783"/>
            <a:ext cx="2225136" cy="1208142"/>
          </a:xfrm>
          <a:prstGeom prst="rect">
            <a:avLst/>
          </a:prstGeom>
          <a:noFill/>
          <a:ln>
            <a:noFill/>
          </a:ln>
        </p:spPr>
      </p:pic>
      <p:sp>
        <p:nvSpPr>
          <p:cNvPr id="1144" name="Google Shape;1144;g96d6c17c13_0_381"/>
          <p:cNvSpPr/>
          <p:nvPr/>
        </p:nvSpPr>
        <p:spPr>
          <a:xfrm>
            <a:off x="4495950" y="2245725"/>
            <a:ext cx="2028600" cy="250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g96d6c17c13_0_381"/>
          <p:cNvPicPr preferRelativeResize="0"/>
          <p:nvPr/>
        </p:nvPicPr>
        <p:blipFill>
          <a:blip r:embed="rId6">
            <a:alphaModFix/>
          </a:blip>
          <a:stretch>
            <a:fillRect/>
          </a:stretch>
        </p:blipFill>
        <p:spPr>
          <a:xfrm>
            <a:off x="4463064" y="2364008"/>
            <a:ext cx="2081844" cy="224972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g96d6c17c13_0_392"/>
          <p:cNvPicPr preferRelativeResize="0"/>
          <p:nvPr/>
        </p:nvPicPr>
        <p:blipFill>
          <a:blip r:embed="rId3">
            <a:alphaModFix amt="30000"/>
          </a:blip>
          <a:stretch>
            <a:fillRect/>
          </a:stretch>
        </p:blipFill>
        <p:spPr>
          <a:xfrm>
            <a:off x="-469275" y="-421988"/>
            <a:ext cx="9773800" cy="7330350"/>
          </a:xfrm>
          <a:prstGeom prst="rect">
            <a:avLst/>
          </a:prstGeom>
          <a:noFill/>
          <a:ln>
            <a:noFill/>
          </a:ln>
        </p:spPr>
      </p:pic>
      <p:sp>
        <p:nvSpPr>
          <p:cNvPr id="1151" name="Google Shape;1151;g96d6c17c13_0_392"/>
          <p:cNvSpPr/>
          <p:nvPr/>
        </p:nvSpPr>
        <p:spPr>
          <a:xfrm>
            <a:off x="192075" y="3772675"/>
            <a:ext cx="7076100" cy="904800"/>
          </a:xfrm>
          <a:prstGeom prst="roundRect">
            <a:avLst>
              <a:gd fmla="val 23797" name="adj"/>
            </a:avLst>
          </a:prstGeom>
          <a:solidFill>
            <a:srgbClr val="9E9E9E">
              <a:alpha val="0"/>
            </a:srgbClr>
          </a:solidFill>
          <a:ln cap="flat" cmpd="sng" w="9525">
            <a:solidFill>
              <a:srgbClr val="FFFFFF"/>
            </a:solidFill>
            <a:prstDash val="solid"/>
            <a:round/>
            <a:headEnd len="sm" w="sm" type="none"/>
            <a:tailEnd len="sm" w="sm" type="none"/>
          </a:ln>
        </p:spPr>
        <p:txBody>
          <a:bodyPr anchorCtr="0" anchor="ctr" bIns="182875" lIns="182875" spcFirstLastPara="1" rIns="182875" wrap="square" tIns="182875">
            <a:noAutofit/>
          </a:bodyPr>
          <a:lstStyle/>
          <a:p>
            <a:pPr indent="0" lvl="0" marL="0" rtl="0" algn="l">
              <a:spcBef>
                <a:spcPts val="0"/>
              </a:spcBef>
              <a:spcAft>
                <a:spcPts val="0"/>
              </a:spcAft>
              <a:buNone/>
            </a:pPr>
            <a:r>
              <a:rPr b="1" lang="en" sz="3600">
                <a:solidFill>
                  <a:srgbClr val="FFFFFF"/>
                </a:solidFill>
                <a:latin typeface="DM Sans"/>
                <a:ea typeface="DM Sans"/>
                <a:cs typeface="DM Sans"/>
                <a:sym typeface="DM Sans"/>
              </a:rPr>
              <a:t>Engagement Response Guide</a:t>
            </a:r>
            <a:endParaRPr b="1" sz="3600">
              <a:solidFill>
                <a:srgbClr val="FFFFFF"/>
              </a:solidFill>
              <a:latin typeface="DM Sans"/>
              <a:ea typeface="DM Sans"/>
              <a:cs typeface="DM Sans"/>
              <a:sym typeface="DM Sans"/>
            </a:endParaRPr>
          </a:p>
        </p:txBody>
      </p:sp>
      <p:pic>
        <p:nvPicPr>
          <p:cNvPr id="1152" name="Google Shape;1152;g96d6c17c13_0_392"/>
          <p:cNvPicPr preferRelativeResize="0"/>
          <p:nvPr/>
        </p:nvPicPr>
        <p:blipFill>
          <a:blip r:embed="rId4">
            <a:alphaModFix/>
          </a:blip>
          <a:stretch>
            <a:fillRect/>
          </a:stretch>
        </p:blipFill>
        <p:spPr>
          <a:xfrm>
            <a:off x="6913250" y="198925"/>
            <a:ext cx="1755901" cy="1123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g91154a6251_0_72"/>
          <p:cNvPicPr preferRelativeResize="0"/>
          <p:nvPr/>
        </p:nvPicPr>
        <p:blipFill rotWithShape="1">
          <a:blip r:embed="rId3">
            <a:alphaModFix/>
          </a:blip>
          <a:srcRect b="0" l="0" r="0" t="0"/>
          <a:stretch/>
        </p:blipFill>
        <p:spPr>
          <a:xfrm>
            <a:off x="12325" y="467550"/>
            <a:ext cx="9144000" cy="4675951"/>
          </a:xfrm>
          <a:prstGeom prst="rect">
            <a:avLst/>
          </a:prstGeom>
          <a:noFill/>
          <a:ln>
            <a:noFill/>
          </a:ln>
        </p:spPr>
      </p:pic>
      <p:sp>
        <p:nvSpPr>
          <p:cNvPr id="364" name="Google Shape;364;g91154a6251_0_72"/>
          <p:cNvSpPr txBox="1"/>
          <p:nvPr/>
        </p:nvSpPr>
        <p:spPr>
          <a:xfrm>
            <a:off x="5224075" y="544725"/>
            <a:ext cx="3919800" cy="1369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dk1"/>
                </a:solidFill>
                <a:latin typeface="DM Sans"/>
                <a:ea typeface="DM Sans"/>
                <a:cs typeface="DM Sans"/>
                <a:sym typeface="DM Sans"/>
              </a:rPr>
              <a:t>Why was Frontline.Live created?</a:t>
            </a:r>
            <a:endParaRPr b="1"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DM Sans"/>
                <a:ea typeface="DM Sans"/>
                <a:cs typeface="DM Sans"/>
                <a:sym typeface="DM Sans"/>
              </a:rPr>
              <a:t>During the first peak of Covid-19, many frontline healthcare workers didn’t have the protection they needed. They felt unsafe and no one was responding. These were not just numbers. Real lives were at stake. Existing systems were slow to respond. The lack of agility was palpable.</a:t>
            </a:r>
            <a:endParaRPr b="0" i="0" sz="1600" u="none" cap="none" strike="noStrike">
              <a:solidFill>
                <a:srgbClr val="000000"/>
              </a:solidFill>
              <a:latin typeface="DM Sans"/>
              <a:ea typeface="DM Sans"/>
              <a:cs typeface="DM Sans"/>
              <a:sym typeface="DM Sans"/>
            </a:endParaRPr>
          </a:p>
        </p:txBody>
      </p:sp>
      <p:pic>
        <p:nvPicPr>
          <p:cNvPr id="365" name="Google Shape;365;g91154a6251_0_72"/>
          <p:cNvPicPr preferRelativeResize="0"/>
          <p:nvPr/>
        </p:nvPicPr>
        <p:blipFill rotWithShape="1">
          <a:blip r:embed="rId4">
            <a:alphaModFix/>
          </a:blip>
          <a:srcRect b="0" l="0" r="0" t="0"/>
          <a:stretch/>
        </p:blipFill>
        <p:spPr>
          <a:xfrm>
            <a:off x="2861564" y="591925"/>
            <a:ext cx="2256211" cy="1369200"/>
          </a:xfrm>
          <a:prstGeom prst="rect">
            <a:avLst/>
          </a:prstGeom>
          <a:noFill/>
          <a:ln>
            <a:noFill/>
          </a:ln>
        </p:spPr>
      </p:pic>
      <p:sp>
        <p:nvSpPr>
          <p:cNvPr id="366" name="Google Shape;366;g91154a6251_0_72"/>
          <p:cNvSpPr txBox="1"/>
          <p:nvPr/>
        </p:nvSpPr>
        <p:spPr>
          <a:xfrm>
            <a:off x="3705925" y="2437375"/>
            <a:ext cx="4114800" cy="268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dk1"/>
                </a:solidFill>
                <a:latin typeface="DM Sans"/>
                <a:ea typeface="DM Sans"/>
                <a:cs typeface="DM Sans"/>
                <a:sym typeface="DM Sans"/>
              </a:rPr>
              <a:t>What does Frontline.Live do?</a:t>
            </a:r>
            <a:endParaRPr b="1"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DM Sans"/>
                <a:ea typeface="DM Sans"/>
                <a:cs typeface="DM Sans"/>
                <a:sym typeface="DM Sans"/>
              </a:rPr>
              <a:t>Frontline.live helps keep healthcare workers safe and give communities a way to provide support through a real-time response system. </a:t>
            </a:r>
            <a:endParaRPr b="0"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DM Sans"/>
                <a:ea typeface="DM Sans"/>
                <a:cs typeface="DM Sans"/>
                <a:sym typeface="DM Sans"/>
              </a:rPr>
              <a:t>The healthcare worker reports what they need, their request appears on a national map of real-time needs from the frontline. Anyone who can answer those needs can step forward.</a:t>
            </a:r>
            <a:endParaRPr b="0"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DM Sans"/>
                <a:ea typeface="DM Sans"/>
                <a:cs typeface="DM Sans"/>
                <a:sym typeface="DM Sans"/>
              </a:rPr>
              <a:t>Watch the video: </a:t>
            </a:r>
            <a:r>
              <a:rPr b="0" i="0" lang="en" sz="1100" u="sng" cap="none" strike="noStrike">
                <a:solidFill>
                  <a:schemeClr val="hlink"/>
                </a:solidFill>
                <a:latin typeface="Arial"/>
                <a:ea typeface="Arial"/>
                <a:cs typeface="Arial"/>
                <a:sym typeface="Arial"/>
                <a:hlinkClick r:id="rId5"/>
              </a:rPr>
              <a:t>https://www.frontline.live/intro</a:t>
            </a:r>
            <a:endParaRPr b="0" i="0" sz="1600" u="none" cap="none" strike="noStrike">
              <a:solidFill>
                <a:srgbClr val="000000"/>
              </a:solidFill>
              <a:latin typeface="DM Sans"/>
              <a:ea typeface="DM Sans"/>
              <a:cs typeface="DM Sans"/>
              <a:sym typeface="DM Sans"/>
            </a:endParaRPr>
          </a:p>
        </p:txBody>
      </p:sp>
      <p:pic>
        <p:nvPicPr>
          <p:cNvPr id="367" name="Google Shape;367;g91154a6251_0_72"/>
          <p:cNvPicPr preferRelativeResize="0"/>
          <p:nvPr/>
        </p:nvPicPr>
        <p:blipFill rotWithShape="1">
          <a:blip r:embed="rId6">
            <a:alphaModFix/>
          </a:blip>
          <a:srcRect b="0" l="0" r="0" t="0"/>
          <a:stretch/>
        </p:blipFill>
        <p:spPr>
          <a:xfrm>
            <a:off x="7945900" y="2275875"/>
            <a:ext cx="1210425" cy="2826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g96d6c17c13_0_398"/>
          <p:cNvSpPr txBox="1"/>
          <p:nvPr>
            <p:ph idx="4294967295" type="body"/>
          </p:nvPr>
        </p:nvSpPr>
        <p:spPr>
          <a:xfrm>
            <a:off x="427765" y="1594874"/>
            <a:ext cx="2213700" cy="558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900"/>
              </a:spcAft>
              <a:buSzPts val="1100"/>
              <a:buNone/>
            </a:pPr>
            <a:r>
              <a:rPr lang="en" sz="1100">
                <a:solidFill>
                  <a:srgbClr val="FFFFFF"/>
                </a:solidFill>
                <a:latin typeface="DM Sans"/>
                <a:ea typeface="DM Sans"/>
                <a:cs typeface="DM Sans"/>
                <a:sym typeface="DM Sans"/>
              </a:rPr>
              <a:t>#FrontLinemap does great things every day. No need to dress it up, just say what’s happening.</a:t>
            </a:r>
            <a:endParaRPr sz="1100">
              <a:solidFill>
                <a:srgbClr val="FFFFFF"/>
              </a:solidFill>
              <a:latin typeface="DM Sans"/>
              <a:ea typeface="DM Sans"/>
              <a:cs typeface="DM Sans"/>
              <a:sym typeface="DM Sans"/>
            </a:endParaRPr>
          </a:p>
        </p:txBody>
      </p:sp>
      <p:sp>
        <p:nvSpPr>
          <p:cNvPr id="1158" name="Google Shape;1158;g96d6c17c13_0_398"/>
          <p:cNvSpPr txBox="1"/>
          <p:nvPr>
            <p:ph idx="4294967295" type="body"/>
          </p:nvPr>
        </p:nvSpPr>
        <p:spPr>
          <a:xfrm>
            <a:off x="447450" y="2833125"/>
            <a:ext cx="1768800" cy="558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900"/>
              </a:spcAft>
              <a:buSzPts val="1100"/>
              <a:buNone/>
            </a:pPr>
            <a:r>
              <a:rPr lang="en" sz="1100">
                <a:solidFill>
                  <a:srgbClr val="FFFFFF"/>
                </a:solidFill>
              </a:rPr>
              <a:t>It’s OK to be genuinely happy about what’s happening here. Focus on the progress being made.</a:t>
            </a:r>
            <a:endParaRPr sz="1100">
              <a:solidFill>
                <a:srgbClr val="FFFFFF"/>
              </a:solidFill>
            </a:endParaRPr>
          </a:p>
        </p:txBody>
      </p:sp>
      <p:sp>
        <p:nvSpPr>
          <p:cNvPr id="1159" name="Google Shape;1159;g96d6c17c13_0_398"/>
          <p:cNvSpPr txBox="1"/>
          <p:nvPr>
            <p:ph idx="4294967295" type="body"/>
          </p:nvPr>
        </p:nvSpPr>
        <p:spPr>
          <a:xfrm>
            <a:off x="2871078" y="2820262"/>
            <a:ext cx="2213700" cy="558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900"/>
              </a:spcAft>
              <a:buSzPts val="1100"/>
              <a:buNone/>
            </a:pPr>
            <a:r>
              <a:rPr lang="en" sz="1100">
                <a:solidFill>
                  <a:srgbClr val="FFFFFF"/>
                </a:solidFill>
                <a:latin typeface="DM Sans"/>
                <a:ea typeface="DM Sans"/>
                <a:cs typeface="DM Sans"/>
                <a:sym typeface="DM Sans"/>
              </a:rPr>
              <a:t>It’s stormy out there; be the lifeboat. Avoid hyperbole, slang &amp; gratuitous exclamation points.</a:t>
            </a:r>
            <a:endParaRPr sz="1100">
              <a:solidFill>
                <a:srgbClr val="FFFFFF"/>
              </a:solidFill>
              <a:latin typeface="DM Sans"/>
              <a:ea typeface="DM Sans"/>
              <a:cs typeface="DM Sans"/>
              <a:sym typeface="DM Sans"/>
            </a:endParaRPr>
          </a:p>
        </p:txBody>
      </p:sp>
      <p:sp>
        <p:nvSpPr>
          <p:cNvPr id="1160" name="Google Shape;1160;g96d6c17c13_0_398"/>
          <p:cNvSpPr txBox="1"/>
          <p:nvPr>
            <p:ph idx="4294967295" type="body"/>
          </p:nvPr>
        </p:nvSpPr>
        <p:spPr>
          <a:xfrm>
            <a:off x="427764" y="4147864"/>
            <a:ext cx="2213700" cy="558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900"/>
              </a:spcAft>
              <a:buSzPts val="1100"/>
              <a:buNone/>
            </a:pPr>
            <a:r>
              <a:rPr lang="en" sz="1100">
                <a:solidFill>
                  <a:srgbClr val="FFFFFF"/>
                </a:solidFill>
                <a:latin typeface="DM Sans"/>
                <a:ea typeface="DM Sans"/>
                <a:cs typeface="DM Sans"/>
                <a:sym typeface="DM Sans"/>
              </a:rPr>
              <a:t>Think of how a veteran nurse talks: confident, assured, unflappable. Use complete sentences, with punctuation.</a:t>
            </a:r>
            <a:endParaRPr sz="1100">
              <a:solidFill>
                <a:srgbClr val="FFFFFF"/>
              </a:solidFill>
              <a:latin typeface="DM Sans"/>
              <a:ea typeface="DM Sans"/>
              <a:cs typeface="DM Sans"/>
              <a:sym typeface="DM Sans"/>
            </a:endParaRPr>
          </a:p>
        </p:txBody>
      </p:sp>
      <p:sp>
        <p:nvSpPr>
          <p:cNvPr id="1161" name="Google Shape;1161;g96d6c17c13_0_398"/>
          <p:cNvSpPr txBox="1"/>
          <p:nvPr>
            <p:ph idx="4294967295" type="body"/>
          </p:nvPr>
        </p:nvSpPr>
        <p:spPr>
          <a:xfrm>
            <a:off x="2823250" y="1658476"/>
            <a:ext cx="2033400" cy="664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900"/>
              </a:spcAft>
              <a:buSzPts val="1100"/>
              <a:buNone/>
            </a:pPr>
            <a:r>
              <a:rPr lang="en" sz="1100">
                <a:solidFill>
                  <a:srgbClr val="FFFFFF"/>
                </a:solidFill>
                <a:latin typeface="DM Sans"/>
                <a:ea typeface="DM Sans"/>
                <a:cs typeface="DM Sans"/>
                <a:sym typeface="DM Sans"/>
              </a:rPr>
              <a:t>The people using our service are the heroes, we’re just the connector. </a:t>
            </a:r>
            <a:r>
              <a:rPr b="1" lang="en" sz="1100">
                <a:solidFill>
                  <a:srgbClr val="FFFFFF"/>
                </a:solidFill>
                <a:latin typeface="DM Sans"/>
                <a:ea typeface="DM Sans"/>
                <a:cs typeface="DM Sans"/>
                <a:sym typeface="DM Sans"/>
              </a:rPr>
              <a:t>Celebrate them, not us.</a:t>
            </a:r>
            <a:endParaRPr b="1" sz="1100">
              <a:solidFill>
                <a:srgbClr val="FFFFFF"/>
              </a:solidFill>
              <a:latin typeface="DM Sans"/>
              <a:ea typeface="DM Sans"/>
              <a:cs typeface="DM Sans"/>
              <a:sym typeface="DM Sans"/>
            </a:endParaRPr>
          </a:p>
        </p:txBody>
      </p:sp>
      <p:sp>
        <p:nvSpPr>
          <p:cNvPr id="1162" name="Google Shape;1162;g96d6c17c13_0_398"/>
          <p:cNvSpPr txBox="1"/>
          <p:nvPr>
            <p:ph idx="4294967295" type="body"/>
          </p:nvPr>
        </p:nvSpPr>
        <p:spPr>
          <a:xfrm>
            <a:off x="2871075" y="4162900"/>
            <a:ext cx="2380200" cy="558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100"/>
              <a:buNone/>
            </a:pPr>
            <a:r>
              <a:rPr lang="en" sz="1100">
                <a:solidFill>
                  <a:srgbClr val="FFFFFF"/>
                </a:solidFill>
                <a:latin typeface="DM Sans"/>
                <a:ea typeface="DM Sans"/>
                <a:cs typeface="DM Sans"/>
                <a:sym typeface="DM Sans"/>
              </a:rPr>
              <a:t>Some readers are health care pros, some are makers, some engaged volunteers. Speak in a real, human voice they can all understand.</a:t>
            </a:r>
            <a:endParaRPr sz="1100">
              <a:solidFill>
                <a:srgbClr val="FFFFFF"/>
              </a:solidFill>
              <a:latin typeface="DM Sans"/>
              <a:ea typeface="DM Sans"/>
              <a:cs typeface="DM Sans"/>
              <a:sym typeface="DM Sans"/>
            </a:endParaRPr>
          </a:p>
          <a:p>
            <a:pPr indent="0" lvl="0" marL="0" rtl="0" algn="l">
              <a:lnSpc>
                <a:spcPct val="100000"/>
              </a:lnSpc>
              <a:spcBef>
                <a:spcPts val="900"/>
              </a:spcBef>
              <a:spcAft>
                <a:spcPts val="900"/>
              </a:spcAft>
              <a:buSzPts val="1100"/>
              <a:buNone/>
            </a:pPr>
            <a:r>
              <a:t/>
            </a:r>
            <a:endParaRPr sz="1100">
              <a:solidFill>
                <a:srgbClr val="FFFFFF"/>
              </a:solidFill>
              <a:latin typeface="DM Sans"/>
              <a:ea typeface="DM Sans"/>
              <a:cs typeface="DM Sans"/>
              <a:sym typeface="DM Sans"/>
            </a:endParaRPr>
          </a:p>
        </p:txBody>
      </p:sp>
      <p:sp>
        <p:nvSpPr>
          <p:cNvPr id="1163" name="Google Shape;1163;g96d6c17c13_0_398"/>
          <p:cNvSpPr/>
          <p:nvPr/>
        </p:nvSpPr>
        <p:spPr>
          <a:xfrm>
            <a:off x="447450" y="1188077"/>
            <a:ext cx="948900" cy="330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966B"/>
                </a:solidFill>
                <a:latin typeface="DM Sans"/>
                <a:ea typeface="DM Sans"/>
                <a:cs typeface="DM Sans"/>
                <a:sym typeface="DM Sans"/>
              </a:rPr>
              <a:t>CLEAR</a:t>
            </a:r>
            <a:endParaRPr b="1" sz="1200">
              <a:solidFill>
                <a:srgbClr val="00966B"/>
              </a:solidFill>
              <a:latin typeface="DM Sans"/>
              <a:ea typeface="DM Sans"/>
              <a:cs typeface="DM Sans"/>
              <a:sym typeface="DM Sans"/>
            </a:endParaRPr>
          </a:p>
        </p:txBody>
      </p:sp>
      <p:sp>
        <p:nvSpPr>
          <p:cNvPr id="1164" name="Google Shape;1164;g96d6c17c13_0_398"/>
          <p:cNvSpPr/>
          <p:nvPr/>
        </p:nvSpPr>
        <p:spPr>
          <a:xfrm>
            <a:off x="415075" y="2466102"/>
            <a:ext cx="1144200" cy="330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966B"/>
                </a:solidFill>
                <a:latin typeface="DM Sans"/>
                <a:ea typeface="DM Sans"/>
                <a:cs typeface="DM Sans"/>
                <a:sym typeface="DM Sans"/>
              </a:rPr>
              <a:t>OPTIMISTIC</a:t>
            </a:r>
            <a:endParaRPr b="1" sz="1200">
              <a:solidFill>
                <a:srgbClr val="00966B"/>
              </a:solidFill>
              <a:latin typeface="DM Sans"/>
              <a:ea typeface="DM Sans"/>
              <a:cs typeface="DM Sans"/>
              <a:sym typeface="DM Sans"/>
            </a:endParaRPr>
          </a:p>
        </p:txBody>
      </p:sp>
      <p:sp>
        <p:nvSpPr>
          <p:cNvPr id="1165" name="Google Shape;1165;g96d6c17c13_0_398"/>
          <p:cNvSpPr/>
          <p:nvPr/>
        </p:nvSpPr>
        <p:spPr>
          <a:xfrm>
            <a:off x="423375" y="3802175"/>
            <a:ext cx="1473300" cy="330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966B"/>
                </a:solidFill>
                <a:latin typeface="DM Sans"/>
                <a:ea typeface="DM Sans"/>
                <a:cs typeface="DM Sans"/>
                <a:sym typeface="DM Sans"/>
              </a:rPr>
              <a:t>SELF-ASSURED</a:t>
            </a:r>
            <a:endParaRPr b="1" sz="1100">
              <a:solidFill>
                <a:srgbClr val="00966B"/>
              </a:solidFill>
              <a:latin typeface="DM Sans"/>
              <a:ea typeface="DM Sans"/>
              <a:cs typeface="DM Sans"/>
              <a:sym typeface="DM Sans"/>
            </a:endParaRPr>
          </a:p>
        </p:txBody>
      </p:sp>
      <p:sp>
        <p:nvSpPr>
          <p:cNvPr id="1166" name="Google Shape;1166;g96d6c17c13_0_398"/>
          <p:cNvSpPr/>
          <p:nvPr/>
        </p:nvSpPr>
        <p:spPr>
          <a:xfrm>
            <a:off x="2813875" y="1195751"/>
            <a:ext cx="901200" cy="330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966B"/>
                </a:solidFill>
                <a:latin typeface="DM Sans"/>
                <a:ea typeface="DM Sans"/>
                <a:cs typeface="DM Sans"/>
                <a:sym typeface="DM Sans"/>
              </a:rPr>
              <a:t>HUMBLE</a:t>
            </a:r>
            <a:endParaRPr b="1" sz="1200">
              <a:solidFill>
                <a:srgbClr val="00966B"/>
              </a:solidFill>
              <a:latin typeface="DM Sans"/>
              <a:ea typeface="DM Sans"/>
              <a:cs typeface="DM Sans"/>
              <a:sym typeface="DM Sans"/>
            </a:endParaRPr>
          </a:p>
        </p:txBody>
      </p:sp>
      <p:sp>
        <p:nvSpPr>
          <p:cNvPr id="1167" name="Google Shape;1167;g96d6c17c13_0_398"/>
          <p:cNvSpPr/>
          <p:nvPr/>
        </p:nvSpPr>
        <p:spPr>
          <a:xfrm>
            <a:off x="2790038" y="2444511"/>
            <a:ext cx="948900" cy="330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966B"/>
                </a:solidFill>
                <a:latin typeface="DM Sans"/>
                <a:ea typeface="DM Sans"/>
                <a:cs typeface="DM Sans"/>
                <a:sym typeface="DM Sans"/>
              </a:rPr>
              <a:t>CALM</a:t>
            </a:r>
            <a:endParaRPr b="1" sz="1200">
              <a:solidFill>
                <a:srgbClr val="00966B"/>
              </a:solidFill>
              <a:latin typeface="DM Sans"/>
              <a:ea typeface="DM Sans"/>
              <a:cs typeface="DM Sans"/>
              <a:sym typeface="DM Sans"/>
            </a:endParaRPr>
          </a:p>
        </p:txBody>
      </p:sp>
      <p:sp>
        <p:nvSpPr>
          <p:cNvPr id="1168" name="Google Shape;1168;g96d6c17c13_0_398"/>
          <p:cNvSpPr/>
          <p:nvPr/>
        </p:nvSpPr>
        <p:spPr>
          <a:xfrm>
            <a:off x="2871075" y="3793649"/>
            <a:ext cx="948900" cy="330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966B"/>
                </a:solidFill>
                <a:latin typeface="DM Sans"/>
                <a:ea typeface="DM Sans"/>
                <a:cs typeface="DM Sans"/>
                <a:sym typeface="DM Sans"/>
              </a:rPr>
              <a:t>HUMAN</a:t>
            </a:r>
            <a:endParaRPr b="1" sz="1200">
              <a:solidFill>
                <a:srgbClr val="00966B"/>
              </a:solidFill>
              <a:latin typeface="DM Sans"/>
              <a:ea typeface="DM Sans"/>
              <a:cs typeface="DM Sans"/>
              <a:sym typeface="DM Sans"/>
            </a:endParaRPr>
          </a:p>
        </p:txBody>
      </p:sp>
      <p:sp>
        <p:nvSpPr>
          <p:cNvPr id="1169" name="Google Shape;1169;g96d6c17c13_0_398"/>
          <p:cNvSpPr/>
          <p:nvPr/>
        </p:nvSpPr>
        <p:spPr>
          <a:xfrm>
            <a:off x="444525" y="212325"/>
            <a:ext cx="2906700" cy="738900"/>
          </a:xfrm>
          <a:prstGeom prst="roundRect">
            <a:avLst>
              <a:gd fmla="val 30762"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966B"/>
                </a:solidFill>
                <a:latin typeface="DM Sans"/>
                <a:ea typeface="DM Sans"/>
                <a:cs typeface="DM Sans"/>
                <a:sym typeface="DM Sans"/>
              </a:rPr>
              <a:t>TONE OF VOICE</a:t>
            </a:r>
            <a:endParaRPr b="1" sz="2400">
              <a:solidFill>
                <a:srgbClr val="00966B"/>
              </a:solidFill>
              <a:latin typeface="DM Sans"/>
              <a:ea typeface="DM Sans"/>
              <a:cs typeface="DM Sans"/>
              <a:sym typeface="DM Sans"/>
            </a:endParaRPr>
          </a:p>
        </p:txBody>
      </p:sp>
      <p:sp>
        <p:nvSpPr>
          <p:cNvPr id="1170" name="Google Shape;1170;g96d6c17c13_0_398"/>
          <p:cNvSpPr/>
          <p:nvPr/>
        </p:nvSpPr>
        <p:spPr>
          <a:xfrm>
            <a:off x="5618175" y="212325"/>
            <a:ext cx="2530200" cy="738900"/>
          </a:xfrm>
          <a:prstGeom prst="roundRect">
            <a:avLst>
              <a:gd fmla="val 31598"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966B"/>
                </a:solidFill>
                <a:latin typeface="DM Sans"/>
                <a:ea typeface="DM Sans"/>
                <a:cs typeface="DM Sans"/>
                <a:sym typeface="DM Sans"/>
              </a:rPr>
              <a:t>EXAMPLES</a:t>
            </a:r>
            <a:endParaRPr b="1" sz="2400">
              <a:solidFill>
                <a:srgbClr val="00966B"/>
              </a:solidFill>
              <a:latin typeface="DM Sans"/>
              <a:ea typeface="DM Sans"/>
              <a:cs typeface="DM Sans"/>
              <a:sym typeface="DM Sans"/>
            </a:endParaRPr>
          </a:p>
        </p:txBody>
      </p:sp>
      <p:sp>
        <p:nvSpPr>
          <p:cNvPr id="1171" name="Google Shape;1171;g96d6c17c13_0_398"/>
          <p:cNvSpPr txBox="1"/>
          <p:nvPr/>
        </p:nvSpPr>
        <p:spPr>
          <a:xfrm>
            <a:off x="5619375" y="1195750"/>
            <a:ext cx="3000000" cy="343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DM Sans"/>
                <a:ea typeface="DM Sans"/>
                <a:cs typeface="DM Sans"/>
                <a:sym typeface="DM Sans"/>
              </a:rPr>
              <a:t>Healthcare worker Twitter:</a:t>
            </a:r>
            <a:endParaRPr b="1" sz="12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t/>
            </a:r>
            <a:endParaRPr b="1" sz="12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rPr i="1" lang="en" sz="1000">
                <a:solidFill>
                  <a:srgbClr val="FFFFFF"/>
                </a:solidFill>
                <a:latin typeface="DM Sans"/>
                <a:ea typeface="DM Sans"/>
                <a:cs typeface="DM Sans"/>
                <a:sym typeface="DM Sans"/>
              </a:rPr>
              <a:t>#frontline workers: Tweet a pic with #frontlinemap #workpostcode #PPE if you’re short of masks, visors, ventilators etc. Our programme links you with nearby suppliers.</a:t>
            </a:r>
            <a:endParaRPr i="1" sz="10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t/>
            </a:r>
            <a:endParaRPr i="1" sz="10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rPr b="1" lang="en" sz="1200">
                <a:solidFill>
                  <a:srgbClr val="FFFFFF"/>
                </a:solidFill>
                <a:latin typeface="DM Sans"/>
                <a:ea typeface="DM Sans"/>
                <a:cs typeface="DM Sans"/>
                <a:sym typeface="DM Sans"/>
              </a:rPr>
              <a:t>Suppliers Twitter:</a:t>
            </a:r>
            <a:endParaRPr i="1" sz="10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Here’s the Birmingham Makers Club, and their suite of 3D printers that just finished fabricating 200 face shields. Who needs them? #PPE #InThisTogether</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FFFFFF"/>
                </a:solidFill>
                <a:latin typeface="DM Sans"/>
                <a:ea typeface="DM Sans"/>
                <a:cs typeface="DM Sans"/>
                <a:sym typeface="DM Sans"/>
                <a:extLst>
                  <a:ext uri="http://customooxmlschemas.google.com/">
                    <go:slidesCustomData xmlns:go="http://customooxmlschemas.google.com/" textRoundtripDataId="2"/>
                  </a:ext>
                </a:extLst>
              </a:rPr>
              <a:t>Press, Procurement, Policy Twitter: (TBC)</a:t>
            </a:r>
            <a:endParaRPr i="1" sz="10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rPr lang="en" sz="1000">
                <a:solidFill>
                  <a:srgbClr val="FFFFFF"/>
                </a:solidFill>
                <a:latin typeface="DM Sans"/>
                <a:ea typeface="DM Sans"/>
                <a:cs typeface="DM Sans"/>
                <a:sym typeface="DM Sans"/>
              </a:rPr>
              <a:t>@RCSnews</a:t>
            </a:r>
            <a:r>
              <a:rPr lang="en" sz="900">
                <a:solidFill>
                  <a:srgbClr val="FFFFFF"/>
                </a:solidFill>
                <a:latin typeface="Roboto"/>
                <a:ea typeface="Roboto"/>
                <a:cs typeface="Roboto"/>
                <a:sym typeface="Roboto"/>
              </a:rPr>
              <a:t> Thank you for subscribing to @frontlinemap’s insights report, and supporting the safety of all healthcare workers #PPE #InThisTogether</a:t>
            </a:r>
            <a:endParaRPr sz="900">
              <a:solidFill>
                <a:srgbClr val="FFFFFF"/>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96d6c17c13_0_416"/>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graphicFrame>
        <p:nvGraphicFramePr>
          <p:cNvPr id="1177" name="Google Shape;1177;g96d6c17c13_0_416"/>
          <p:cNvGraphicFramePr/>
          <p:nvPr/>
        </p:nvGraphicFramePr>
        <p:xfrm>
          <a:off x="416689" y="827941"/>
          <a:ext cx="3000000" cy="3000000"/>
        </p:xfrm>
        <a:graphic>
          <a:graphicData uri="http://schemas.openxmlformats.org/drawingml/2006/table">
            <a:tbl>
              <a:tblPr>
                <a:noFill/>
                <a:tableStyleId>{8FE2C8C1-0F3D-4AB9-8E08-4CA6AB40192A}</a:tableStyleId>
              </a:tblPr>
              <a:tblGrid>
                <a:gridCol w="968400"/>
                <a:gridCol w="629225"/>
                <a:gridCol w="6669600"/>
              </a:tblGrid>
              <a:tr h="273375">
                <a:tc>
                  <a:txBody>
                    <a:bodyPr/>
                    <a:lstStyle/>
                    <a:p>
                      <a:pPr indent="0" lvl="0" marL="0" marR="0" rtl="0" algn="l">
                        <a:lnSpc>
                          <a:spcPct val="100000"/>
                        </a:lnSpc>
                        <a:spcBef>
                          <a:spcPts val="0"/>
                        </a:spcBef>
                        <a:spcAft>
                          <a:spcPts val="0"/>
                        </a:spcAft>
                        <a:buClr>
                          <a:srgbClr val="000000"/>
                        </a:buClr>
                        <a:buSzPts val="800"/>
                        <a:buFont typeface="Arial"/>
                        <a:buNone/>
                      </a:pPr>
                      <a:r>
                        <a:rPr b="1" lang="en" sz="900">
                          <a:solidFill>
                            <a:srgbClr val="FFFFFF"/>
                          </a:solidFill>
                          <a:latin typeface="Roboto"/>
                          <a:ea typeface="Roboto"/>
                          <a:cs typeface="Roboto"/>
                          <a:sym typeface="Roboto"/>
                        </a:rPr>
                        <a:t>Content Type</a:t>
                      </a:r>
                      <a:endParaRPr b="1"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800"/>
                        <a:buFont typeface="Arial"/>
                        <a:buNone/>
                      </a:pPr>
                      <a:r>
                        <a:rPr b="1" lang="en" sz="900">
                          <a:solidFill>
                            <a:srgbClr val="FFFFFF"/>
                          </a:solidFill>
                          <a:latin typeface="Roboto"/>
                          <a:ea typeface="Roboto"/>
                          <a:cs typeface="Roboto"/>
                          <a:sym typeface="Roboto"/>
                        </a:rPr>
                        <a:t>Platform</a:t>
                      </a:r>
                      <a:endParaRPr b="1"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800"/>
                        <a:buFont typeface="Arial"/>
                        <a:buNone/>
                      </a:pPr>
                      <a:r>
                        <a:rPr b="1" lang="en" sz="900" u="none" cap="none" strike="noStrike">
                          <a:solidFill>
                            <a:srgbClr val="FFFFFF"/>
                          </a:solidFill>
                          <a:latin typeface="Roboto"/>
                          <a:ea typeface="Roboto"/>
                          <a:cs typeface="Roboto"/>
                          <a:sym typeface="Roboto"/>
                        </a:rPr>
                        <a:t>Sample </a:t>
                      </a:r>
                      <a:r>
                        <a:rPr b="1" lang="en" sz="900">
                          <a:solidFill>
                            <a:srgbClr val="FFFFFF"/>
                          </a:solidFill>
                          <a:latin typeface="Roboto"/>
                          <a:ea typeface="Roboto"/>
                          <a:cs typeface="Roboto"/>
                          <a:sym typeface="Roboto"/>
                        </a:rPr>
                        <a:t>Text</a:t>
                      </a:r>
                      <a:endParaRPr b="1" sz="900" u="none" cap="none" strike="noStrike">
                        <a:solidFill>
                          <a:srgbClr val="FFFFFF"/>
                        </a:solidFill>
                        <a:latin typeface="Roboto"/>
                        <a:ea typeface="Roboto"/>
                        <a:cs typeface="Roboto"/>
                        <a:sym typeface="Roboto"/>
                      </a:endParaRPr>
                    </a:p>
                  </a:txBody>
                  <a:tcPr marT="68575" marB="68575" marR="68575" marL="68575"/>
                </a:tc>
              </a:tr>
              <a:tr h="503675">
                <a:tc>
                  <a:txBody>
                    <a:bodyPr/>
                    <a:lstStyle/>
                    <a:p>
                      <a:pPr indent="0" lvl="0" marL="0" marR="0" rtl="0" algn="l">
                        <a:lnSpc>
                          <a:spcPct val="100000"/>
                        </a:lnSpc>
                        <a:spcBef>
                          <a:spcPts val="0"/>
                        </a:spcBef>
                        <a:spcAft>
                          <a:spcPts val="0"/>
                        </a:spcAft>
                        <a:buClr>
                          <a:srgbClr val="000000"/>
                        </a:buClr>
                        <a:buSzPts val="800"/>
                        <a:buFont typeface="Arial"/>
                        <a:buNone/>
                      </a:pPr>
                      <a:r>
                        <a:rPr lang="en" sz="900">
                          <a:solidFill>
                            <a:srgbClr val="FFFFFF"/>
                          </a:solidFill>
                          <a:latin typeface="Roboto"/>
                          <a:ea typeface="Roboto"/>
                          <a:cs typeface="Roboto"/>
                          <a:sym typeface="Roboto"/>
                        </a:rPr>
                        <a:t>General Announcement</a:t>
                      </a:r>
                      <a:endParaRPr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800"/>
                        <a:buFont typeface="Arial"/>
                        <a:buNone/>
                      </a:pPr>
                      <a:r>
                        <a:rPr lang="en" sz="900">
                          <a:solidFill>
                            <a:srgbClr val="FFFFFF"/>
                          </a:solidFill>
                          <a:latin typeface="Roboto"/>
                          <a:ea typeface="Roboto"/>
                          <a:cs typeface="Roboto"/>
                          <a:sym typeface="Roboto"/>
                        </a:rPr>
                        <a:t>Twitter</a:t>
                      </a:r>
                      <a:endParaRPr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#frontline workers: Tweet a pic with #frontlinemap #workpostcode #PPE if you’re short of masks, visors, ventilators, etc. Our programme links you with nearby suppliers.</a:t>
                      </a:r>
                      <a:endParaRPr sz="900">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Are you a frontline health worker who needs</a:t>
                      </a:r>
                      <a:r>
                        <a:rPr lang="en" sz="900" u="sng">
                          <a:solidFill>
                            <a:srgbClr val="FFFFFF"/>
                          </a:solidFill>
                          <a:latin typeface="Roboto"/>
                          <a:ea typeface="Roboto"/>
                          <a:cs typeface="Roboto"/>
                          <a:sym typeface="Roboto"/>
                          <a:hlinkClick r:id="rId3">
                            <a:extLst>
                              <a:ext uri="{A12FA001-AC4F-418D-AE19-62706E023703}">
                                <ahyp:hlinkClr val="tx"/>
                              </a:ext>
                            </a:extLst>
                          </a:hlinkClick>
                        </a:rPr>
                        <a:t> #PPE</a:t>
                      </a:r>
                      <a:r>
                        <a:rPr lang="en" sz="900">
                          <a:solidFill>
                            <a:srgbClr val="FFFFFF"/>
                          </a:solidFill>
                          <a:latin typeface="Roboto"/>
                          <a:ea typeface="Roboto"/>
                          <a:cs typeface="Roboto"/>
                          <a:sym typeface="Roboto"/>
                        </a:rPr>
                        <a:t>?</a:t>
                      </a:r>
                      <a:r>
                        <a:rPr lang="en" sz="900" u="sng">
                          <a:solidFill>
                            <a:srgbClr val="FFFFFF"/>
                          </a:solidFill>
                          <a:latin typeface="Roboto"/>
                          <a:ea typeface="Roboto"/>
                          <a:cs typeface="Roboto"/>
                          <a:sym typeface="Roboto"/>
                          <a:hlinkClick r:id="rId4">
                            <a:extLst>
                              <a:ext uri="{A12FA001-AC4F-418D-AE19-62706E023703}">
                                <ahyp:hlinkClr val="tx"/>
                              </a:ext>
                            </a:extLst>
                          </a:hlinkClick>
                        </a:rPr>
                        <a:t> http://frontline.live</a:t>
                      </a:r>
                      <a:r>
                        <a:rPr lang="en" sz="900">
                          <a:solidFill>
                            <a:srgbClr val="FFFFFF"/>
                          </a:solidFill>
                          <a:latin typeface="Roboto"/>
                          <a:ea typeface="Roboto"/>
                          <a:cs typeface="Roboto"/>
                          <a:sym typeface="Roboto"/>
                        </a:rPr>
                        <a:t> is a community of volunteers working to get healthcare workers the</a:t>
                      </a:r>
                      <a:r>
                        <a:rPr lang="en" sz="900" u="sng">
                          <a:solidFill>
                            <a:srgbClr val="FFFFFF"/>
                          </a:solidFill>
                          <a:latin typeface="Roboto"/>
                          <a:ea typeface="Roboto"/>
                          <a:cs typeface="Roboto"/>
                          <a:sym typeface="Roboto"/>
                          <a:hlinkClick r:id="rId5">
                            <a:extLst>
                              <a:ext uri="{A12FA001-AC4F-418D-AE19-62706E023703}">
                                <ahyp:hlinkClr val="tx"/>
                              </a:ext>
                            </a:extLst>
                          </a:hlinkClick>
                        </a:rPr>
                        <a:t> #PPE</a:t>
                      </a:r>
                      <a:r>
                        <a:rPr lang="en" sz="900">
                          <a:solidFill>
                            <a:srgbClr val="FFFFFF"/>
                          </a:solidFill>
                          <a:latin typeface="Roboto"/>
                          <a:ea typeface="Roboto"/>
                          <a:cs typeface="Roboto"/>
                          <a:sym typeface="Roboto"/>
                        </a:rPr>
                        <a:t> they need. Tell us what you need by going to</a:t>
                      </a:r>
                      <a:r>
                        <a:rPr lang="en" sz="900" u="sng">
                          <a:solidFill>
                            <a:srgbClr val="FFFFFF"/>
                          </a:solidFill>
                          <a:latin typeface="Roboto"/>
                          <a:ea typeface="Roboto"/>
                          <a:cs typeface="Roboto"/>
                          <a:sym typeface="Roboto"/>
                          <a:hlinkClick r:id="rId6">
                            <a:extLst>
                              <a:ext uri="{A12FA001-AC4F-418D-AE19-62706E023703}">
                                <ahyp:hlinkClr val="tx"/>
                              </a:ext>
                            </a:extLst>
                          </a:hlinkClick>
                        </a:rPr>
                        <a:t> http://frontline.live</a:t>
                      </a:r>
                      <a:r>
                        <a:rPr lang="en" sz="900">
                          <a:solidFill>
                            <a:srgbClr val="FFFFFF"/>
                          </a:solidFill>
                          <a:latin typeface="Roboto"/>
                          <a:ea typeface="Roboto"/>
                          <a:cs typeface="Roboto"/>
                          <a:sym typeface="Roboto"/>
                        </a:rPr>
                        <a:t> Everyone else, help by sharing!</a:t>
                      </a:r>
                      <a:r>
                        <a:rPr lang="en" sz="900" u="sng">
                          <a:solidFill>
                            <a:srgbClr val="FFFFFF"/>
                          </a:solidFill>
                          <a:latin typeface="Roboto"/>
                          <a:ea typeface="Roboto"/>
                          <a:cs typeface="Roboto"/>
                          <a:sym typeface="Roboto"/>
                          <a:hlinkClick r:id="rId7">
                            <a:extLst>
                              <a:ext uri="{A12FA001-AC4F-418D-AE19-62706E023703}">
                                <ahyp:hlinkClr val="tx"/>
                              </a:ext>
                            </a:extLst>
                          </a:hlinkClick>
                        </a:rPr>
                        <a:t> #FrontlineMap</a:t>
                      </a:r>
                      <a:endParaRPr sz="900">
                        <a:solidFill>
                          <a:srgbClr val="FFFFFF"/>
                        </a:solidFill>
                        <a:latin typeface="Roboto"/>
                        <a:ea typeface="Roboto"/>
                        <a:cs typeface="Roboto"/>
                        <a:sym typeface="Roboto"/>
                      </a:endParaRPr>
                    </a:p>
                  </a:txBody>
                  <a:tcPr marT="68575" marB="68575" marR="68575" marL="68575"/>
                </a:tc>
              </a:tr>
              <a:tr h="379800">
                <a:tc>
                  <a:txBody>
                    <a:bodyPr/>
                    <a:lstStyle/>
                    <a:p>
                      <a:pPr indent="0" lvl="0" marL="0" marR="0" rtl="0" algn="l">
                        <a:lnSpc>
                          <a:spcPct val="100000"/>
                        </a:lnSpc>
                        <a:spcBef>
                          <a:spcPts val="0"/>
                        </a:spcBef>
                        <a:spcAft>
                          <a:spcPts val="0"/>
                        </a:spcAft>
                        <a:buClr>
                          <a:srgbClr val="000000"/>
                        </a:buClr>
                        <a:buSzPts val="800"/>
                        <a:buFont typeface="Arial"/>
                        <a:buNone/>
                      </a:pPr>
                      <a:r>
                        <a:rPr lang="en" sz="900">
                          <a:solidFill>
                            <a:srgbClr val="FFFFFF"/>
                          </a:solidFill>
                          <a:latin typeface="Roboto"/>
                          <a:ea typeface="Roboto"/>
                          <a:cs typeface="Roboto"/>
                          <a:sym typeface="Roboto"/>
                        </a:rPr>
                        <a:t>Highlight Frontliners</a:t>
                      </a:r>
                      <a:endParaRPr sz="900" u="none" cap="none" strike="noStrike">
                        <a:solidFill>
                          <a:srgbClr val="FFFFFF"/>
                        </a:solidFill>
                        <a:latin typeface="Roboto"/>
                        <a:ea typeface="Roboto"/>
                        <a:cs typeface="Roboto"/>
                        <a:sym typeface="Roboto"/>
                      </a:endParaRPr>
                    </a:p>
                  </a:txBody>
                  <a:tcPr marT="68575" marB="68575" marR="68575" marL="68575">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Roboto"/>
                          <a:ea typeface="Roboto"/>
                          <a:cs typeface="Roboto"/>
                          <a:sym typeface="Roboto"/>
                        </a:rPr>
                        <a:t>Twitter</a:t>
                      </a:r>
                      <a:endParaRPr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Glasgow Royal Infirmary, with 1000+ beds, is a cornerstone of Scotland’s #coronavirus response. These six nurses save lives on a daily basis.</a:t>
                      </a:r>
                      <a:endParaRPr sz="900">
                        <a:solidFill>
                          <a:srgbClr val="FFFFFF"/>
                        </a:solidFill>
                        <a:latin typeface="Roboto"/>
                        <a:ea typeface="Roboto"/>
                        <a:cs typeface="Roboto"/>
                        <a:sym typeface="Roboto"/>
                      </a:endParaRPr>
                    </a:p>
                  </a:txBody>
                  <a:tcPr marT="68575" marB="68575" marR="68575" marL="68575"/>
                </a:tc>
              </a:tr>
              <a:tr h="503675">
                <a:tc>
                  <a:txBody>
                    <a:bodyPr/>
                    <a:lstStyle/>
                    <a:p>
                      <a:pPr indent="0" lvl="0" marL="0" marR="0" rtl="0" algn="l">
                        <a:lnSpc>
                          <a:spcPct val="100000"/>
                        </a:lnSpc>
                        <a:spcBef>
                          <a:spcPts val="0"/>
                        </a:spcBef>
                        <a:spcAft>
                          <a:spcPts val="0"/>
                        </a:spcAft>
                        <a:buClr>
                          <a:srgbClr val="000000"/>
                        </a:buClr>
                        <a:buSzPts val="800"/>
                        <a:buFont typeface="Arial"/>
                        <a:buNone/>
                      </a:pPr>
                      <a:r>
                        <a:t/>
                      </a:r>
                      <a:endParaRPr sz="9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sz="900" u="none" cap="none" strike="noStrike">
                        <a:solidFill>
                          <a:srgbClr val="FFFFFF"/>
                        </a:solidFill>
                        <a:latin typeface="Roboto"/>
                        <a:ea typeface="Roboto"/>
                        <a:cs typeface="Roboto"/>
                        <a:sym typeface="Roboto"/>
                      </a:endParaRPr>
                    </a:p>
                  </a:txBody>
                  <a:tcPr marT="68575" marB="68575" marR="68575" marL="68575">
                    <a:lnT cap="flat" cmpd="sng" w="9525">
                      <a:solidFill>
                        <a:srgbClr val="9E9E9E">
                          <a:alpha val="0"/>
                        </a:srgbClr>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Roboto"/>
                          <a:ea typeface="Roboto"/>
                          <a:cs typeface="Roboto"/>
                          <a:sym typeface="Roboto"/>
                        </a:rPr>
                        <a:t>Insta/FB</a:t>
                      </a:r>
                      <a:endParaRPr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rtl="0" algn="l">
                        <a:lnSpc>
                          <a:spcPct val="115000"/>
                        </a:lnSpc>
                        <a:spcBef>
                          <a:spcPts val="0"/>
                        </a:spcBef>
                        <a:spcAft>
                          <a:spcPts val="0"/>
                        </a:spcAft>
                        <a:buNone/>
                      </a:pPr>
                      <a:r>
                        <a:rPr b="1" lang="en" sz="900">
                          <a:solidFill>
                            <a:srgbClr val="FFFFFF"/>
                          </a:solidFill>
                          <a:latin typeface="Roboto"/>
                          <a:ea typeface="Roboto"/>
                          <a:cs typeface="Roboto"/>
                          <a:sym typeface="Roboto"/>
                        </a:rPr>
                        <a:t>[photo of building and/or staff] </a:t>
                      </a:r>
                      <a:r>
                        <a:rPr lang="en" sz="900">
                          <a:solidFill>
                            <a:srgbClr val="FFFFFF"/>
                          </a:solidFill>
                          <a:latin typeface="Roboto"/>
                          <a:ea typeface="Roboto"/>
                          <a:cs typeface="Roboto"/>
                          <a:sym typeface="Roboto"/>
                        </a:rPr>
                        <a:t>- The Glasgow Royal Infirmary has been treating the sick and guarding the health of Glaswegians since 1794. So this isn’t the first pandemic it’s seen (and it probably won’t be the last). The Infirmary’s 1000+ beds are tended by a small army of nurses, doctors, technicians, porters, and other caregivers—they’re the main reason most of the COVID-19 patients admitted eventually make full recoveries. But doing their job takes resources—especially personal protective gear like masks, face shields, scrubs, and gloves, which are in constant short supply.</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You can help support the staff of Glasgow Royal Infirmary in a number of ways. If you’re a manufacturer or distributor of PPE, or an individual or community group that’s making PPE to donate, you can get in contact with them on the map at Frontline.live. And if you’re not, please help us spread the word, so that PPE providers across the UK can get in touch with the frontline workers who so urgently need them.</a:t>
                      </a:r>
                      <a:endParaRPr sz="900">
                        <a:solidFill>
                          <a:srgbClr val="FFFFFF"/>
                        </a:solidFill>
                        <a:latin typeface="Roboto"/>
                        <a:ea typeface="Roboto"/>
                        <a:cs typeface="Roboto"/>
                        <a:sym typeface="Roboto"/>
                      </a:endParaRPr>
                    </a:p>
                  </a:txBody>
                  <a:tcPr marT="68575" marB="68575" marR="68575" marL="68575"/>
                </a:tc>
              </a:tr>
            </a:tbl>
          </a:graphicData>
        </a:graphic>
      </p:graphicFrame>
      <p:sp>
        <p:nvSpPr>
          <p:cNvPr id="1178" name="Google Shape;1178;g96d6c17c13_0_416"/>
          <p:cNvSpPr/>
          <p:nvPr/>
        </p:nvSpPr>
        <p:spPr>
          <a:xfrm>
            <a:off x="223800" y="96650"/>
            <a:ext cx="4163400" cy="571500"/>
          </a:xfrm>
          <a:prstGeom prst="roundRect">
            <a:avLst>
              <a:gd fmla="val 3537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966B"/>
                </a:solidFill>
                <a:latin typeface="DM Sans"/>
                <a:ea typeface="DM Sans"/>
                <a:cs typeface="DM Sans"/>
                <a:sym typeface="DM Sans"/>
              </a:rPr>
              <a:t>MESSAGING SAMPLES</a:t>
            </a:r>
            <a:endParaRPr b="1" sz="2400">
              <a:solidFill>
                <a:srgbClr val="00966B"/>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g96d6c17c13_0_422"/>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graphicFrame>
        <p:nvGraphicFramePr>
          <p:cNvPr id="1184" name="Google Shape;1184;g96d6c17c13_0_422"/>
          <p:cNvGraphicFramePr/>
          <p:nvPr/>
        </p:nvGraphicFramePr>
        <p:xfrm>
          <a:off x="416689" y="827941"/>
          <a:ext cx="3000000" cy="3000000"/>
        </p:xfrm>
        <a:graphic>
          <a:graphicData uri="http://schemas.openxmlformats.org/drawingml/2006/table">
            <a:tbl>
              <a:tblPr>
                <a:noFill/>
                <a:tableStyleId>{8FE2C8C1-0F3D-4AB9-8E08-4CA6AB40192A}</a:tableStyleId>
              </a:tblPr>
              <a:tblGrid>
                <a:gridCol w="968400"/>
                <a:gridCol w="629225"/>
                <a:gridCol w="6669600"/>
              </a:tblGrid>
              <a:tr h="273375">
                <a:tc>
                  <a:txBody>
                    <a:bodyPr/>
                    <a:lstStyle/>
                    <a:p>
                      <a:pPr indent="0" lvl="0" marL="0" marR="0" rtl="0" algn="l">
                        <a:lnSpc>
                          <a:spcPct val="100000"/>
                        </a:lnSpc>
                        <a:spcBef>
                          <a:spcPts val="0"/>
                        </a:spcBef>
                        <a:spcAft>
                          <a:spcPts val="0"/>
                        </a:spcAft>
                        <a:buClr>
                          <a:srgbClr val="000000"/>
                        </a:buClr>
                        <a:buSzPts val="800"/>
                        <a:buFont typeface="Arial"/>
                        <a:buNone/>
                      </a:pPr>
                      <a:r>
                        <a:rPr b="1" lang="en" sz="900">
                          <a:solidFill>
                            <a:srgbClr val="FFFFFF"/>
                          </a:solidFill>
                          <a:latin typeface="Roboto"/>
                          <a:ea typeface="Roboto"/>
                          <a:cs typeface="Roboto"/>
                          <a:sym typeface="Roboto"/>
                        </a:rPr>
                        <a:t>Content Type</a:t>
                      </a:r>
                      <a:endParaRPr b="1"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800"/>
                        <a:buFont typeface="Arial"/>
                        <a:buNone/>
                      </a:pPr>
                      <a:r>
                        <a:rPr b="1" lang="en" sz="900">
                          <a:solidFill>
                            <a:srgbClr val="FFFFFF"/>
                          </a:solidFill>
                          <a:latin typeface="Roboto"/>
                          <a:ea typeface="Roboto"/>
                          <a:cs typeface="Roboto"/>
                          <a:sym typeface="Roboto"/>
                        </a:rPr>
                        <a:t>Platform</a:t>
                      </a:r>
                      <a:endParaRPr b="1"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800"/>
                        <a:buFont typeface="Arial"/>
                        <a:buNone/>
                      </a:pPr>
                      <a:r>
                        <a:rPr b="1" lang="en" sz="900" u="none" cap="none" strike="noStrike">
                          <a:solidFill>
                            <a:srgbClr val="FFFFFF"/>
                          </a:solidFill>
                          <a:latin typeface="Roboto"/>
                          <a:ea typeface="Roboto"/>
                          <a:cs typeface="Roboto"/>
                          <a:sym typeface="Roboto"/>
                        </a:rPr>
                        <a:t>Sample </a:t>
                      </a:r>
                      <a:r>
                        <a:rPr b="1" lang="en" sz="900">
                          <a:solidFill>
                            <a:srgbClr val="FFFFFF"/>
                          </a:solidFill>
                          <a:latin typeface="Roboto"/>
                          <a:ea typeface="Roboto"/>
                          <a:cs typeface="Roboto"/>
                          <a:sym typeface="Roboto"/>
                        </a:rPr>
                        <a:t>Text</a:t>
                      </a:r>
                      <a:endParaRPr b="1" sz="900" u="none" cap="none" strike="noStrike">
                        <a:solidFill>
                          <a:srgbClr val="FFFFFF"/>
                        </a:solidFill>
                        <a:latin typeface="Roboto"/>
                        <a:ea typeface="Roboto"/>
                        <a:cs typeface="Roboto"/>
                        <a:sym typeface="Roboto"/>
                      </a:endParaRPr>
                    </a:p>
                  </a:txBody>
                  <a:tcPr marT="68575" marB="68575" marR="68575" marL="68575"/>
                </a:tc>
              </a:tr>
              <a:tr h="327325">
                <a:tc>
                  <a:txBody>
                    <a:bodyPr/>
                    <a:lstStyle/>
                    <a:p>
                      <a:pPr indent="0" lvl="0" marL="0" marR="0" rtl="0" algn="l">
                        <a:lnSpc>
                          <a:spcPct val="100000"/>
                        </a:lnSpc>
                        <a:spcBef>
                          <a:spcPts val="0"/>
                        </a:spcBef>
                        <a:spcAft>
                          <a:spcPts val="0"/>
                        </a:spcAft>
                        <a:buClr>
                          <a:srgbClr val="000000"/>
                        </a:buClr>
                        <a:buSzPts val="800"/>
                        <a:buFont typeface="Arial"/>
                        <a:buNone/>
                      </a:pPr>
                      <a:r>
                        <a:rPr lang="en" sz="900">
                          <a:solidFill>
                            <a:srgbClr val="FFFFFF"/>
                          </a:solidFill>
                          <a:latin typeface="Roboto"/>
                          <a:ea typeface="Roboto"/>
                          <a:cs typeface="Roboto"/>
                          <a:sym typeface="Roboto"/>
                        </a:rPr>
                        <a:t>Highlight Suppliers</a:t>
                      </a:r>
                      <a:endParaRPr sz="900" u="none" cap="none" strike="noStrike">
                        <a:solidFill>
                          <a:srgbClr val="FFFFFF"/>
                        </a:solidFill>
                        <a:latin typeface="Roboto"/>
                        <a:ea typeface="Roboto"/>
                        <a:cs typeface="Roboto"/>
                        <a:sym typeface="Roboto"/>
                      </a:endParaRPr>
                    </a:p>
                  </a:txBody>
                  <a:tcPr marT="68575" marB="68575" marR="68575" marL="68575">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Roboto"/>
                          <a:ea typeface="Roboto"/>
                          <a:cs typeface="Roboto"/>
                          <a:sym typeface="Roboto"/>
                        </a:rPr>
                        <a:t>Twitter</a:t>
                      </a:r>
                      <a:endParaRPr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Here’s the Birmingham Makers Club, and their suite of 3D printers that just finished fabricating 200(!) face shields. Who needs them? #PPE #InThisTogether</a:t>
                      </a:r>
                      <a:endParaRPr sz="900">
                        <a:solidFill>
                          <a:srgbClr val="FFFFFF"/>
                        </a:solidFill>
                        <a:latin typeface="Roboto"/>
                        <a:ea typeface="Roboto"/>
                        <a:cs typeface="Roboto"/>
                        <a:sym typeface="Roboto"/>
                      </a:endParaRPr>
                    </a:p>
                  </a:txBody>
                  <a:tcPr marT="68575" marB="68575" marR="68575" marL="68575"/>
                </a:tc>
              </a:tr>
              <a:tr h="763900">
                <a:tc>
                  <a:txBody>
                    <a:bodyPr/>
                    <a:lstStyle/>
                    <a:p>
                      <a:pPr indent="0" lvl="0" marL="0" marR="0" rtl="0" algn="l">
                        <a:lnSpc>
                          <a:spcPct val="100000"/>
                        </a:lnSpc>
                        <a:spcBef>
                          <a:spcPts val="0"/>
                        </a:spcBef>
                        <a:spcAft>
                          <a:spcPts val="0"/>
                        </a:spcAft>
                        <a:buClr>
                          <a:srgbClr val="000000"/>
                        </a:buClr>
                        <a:buSzPts val="800"/>
                        <a:buFont typeface="Arial"/>
                        <a:buNone/>
                      </a:pPr>
                      <a:r>
                        <a:t/>
                      </a:r>
                      <a:endParaRPr sz="9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sz="900" u="none" cap="none" strike="noStrike">
                        <a:solidFill>
                          <a:srgbClr val="FFFFFF"/>
                        </a:solidFill>
                        <a:latin typeface="Roboto"/>
                        <a:ea typeface="Roboto"/>
                        <a:cs typeface="Roboto"/>
                        <a:sym typeface="Roboto"/>
                      </a:endParaRPr>
                    </a:p>
                  </a:txBody>
                  <a:tcPr marT="68575" marB="68575" marR="68575" marL="68575">
                    <a:lnT cap="flat" cmpd="sng" w="9525">
                      <a:solidFill>
                        <a:srgbClr val="9E9E9E">
                          <a:alpha val="0"/>
                        </a:srgbClr>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Roboto"/>
                          <a:ea typeface="Roboto"/>
                          <a:cs typeface="Roboto"/>
                          <a:sym typeface="Roboto"/>
                        </a:rPr>
                        <a:t>LinkedIn</a:t>
                      </a:r>
                      <a:endParaRPr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PPE is on its way. Plane loads of it. </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Fitout.global is an approved PPE supplier to NHS England, Scotland and Wales, processing large orders of masks, gloves, scrubs, and more. It’s been especially tricky because there’s a lot of counterfeit PPE flooding the market at the moment, meaning that every order has to be carefully verified before it can be confirmed and shipped. NHS procurement teams are working diligently under incredible pressure, to process them. And it’s working — millions of masks are arriving every day, ready to be distributed by the MOD.</a:t>
                      </a:r>
                      <a:endParaRPr sz="900">
                        <a:solidFill>
                          <a:srgbClr val="FFFFFF"/>
                        </a:solidFill>
                        <a:latin typeface="Roboto"/>
                        <a:ea typeface="Roboto"/>
                        <a:cs typeface="Roboto"/>
                        <a:sym typeface="Roboto"/>
                      </a:endParaRPr>
                    </a:p>
                  </a:txBody>
                  <a:tcPr marT="68575" marB="68575" marR="68575" marL="68575"/>
                </a:tc>
              </a:tr>
              <a:tr h="379800">
                <a:tc>
                  <a:txBody>
                    <a:bodyPr/>
                    <a:lstStyle/>
                    <a:p>
                      <a:pPr indent="0" lvl="0" marL="0" marR="0" rtl="0" algn="l">
                        <a:lnSpc>
                          <a:spcPct val="100000"/>
                        </a:lnSpc>
                        <a:spcBef>
                          <a:spcPts val="0"/>
                        </a:spcBef>
                        <a:spcAft>
                          <a:spcPts val="0"/>
                        </a:spcAft>
                        <a:buClr>
                          <a:srgbClr val="000000"/>
                        </a:buClr>
                        <a:buSzPts val="800"/>
                        <a:buFont typeface="Arial"/>
                        <a:buNone/>
                      </a:pPr>
                      <a:r>
                        <a:rPr lang="en" sz="900">
                          <a:solidFill>
                            <a:srgbClr val="FFFFFF"/>
                          </a:solidFill>
                          <a:latin typeface="Roboto"/>
                          <a:ea typeface="Roboto"/>
                          <a:cs typeface="Roboto"/>
                          <a:sym typeface="Roboto"/>
                        </a:rPr>
                        <a:t>Celebrate Connections</a:t>
                      </a:r>
                      <a:endParaRPr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Roboto"/>
                          <a:ea typeface="Roboto"/>
                          <a:cs typeface="Roboto"/>
                          <a:sym typeface="Roboto"/>
                        </a:rPr>
                        <a:t>Twitter</a:t>
                      </a:r>
                      <a:endParaRPr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Nurses at Glasgow Royal Infirmary, unboxing a shipment of masks &amp; scrubs from [provider]. Huge thanks for the much-needed #PPE, and to the #frontlineheroes putting them to good use.</a:t>
                      </a:r>
                      <a:endParaRPr sz="900">
                        <a:solidFill>
                          <a:srgbClr val="FFFFFF"/>
                        </a:solidFill>
                        <a:latin typeface="Roboto"/>
                        <a:ea typeface="Roboto"/>
                        <a:cs typeface="Roboto"/>
                        <a:sym typeface="Roboto"/>
                      </a:endParaRPr>
                    </a:p>
                  </a:txBody>
                  <a:tcPr marT="68575" marB="68575" marR="68575" marL="68575"/>
                </a:tc>
              </a:tr>
              <a:tr h="431900">
                <a:tc>
                  <a:txBody>
                    <a:bodyPr/>
                    <a:lstStyle/>
                    <a:p>
                      <a:pPr indent="0" lvl="1" marL="12700" marR="0" rtl="0" algn="l">
                        <a:lnSpc>
                          <a:spcPct val="115000"/>
                        </a:lnSpc>
                        <a:spcBef>
                          <a:spcPts val="0"/>
                        </a:spcBef>
                        <a:spcAft>
                          <a:spcPts val="0"/>
                        </a:spcAft>
                        <a:buClr>
                          <a:schemeClr val="dk1"/>
                        </a:buClr>
                        <a:buSzPts val="1200"/>
                        <a:buFont typeface="Muli"/>
                        <a:buNone/>
                      </a:pPr>
                      <a:r>
                        <a:rPr lang="en" sz="900">
                          <a:solidFill>
                            <a:srgbClr val="FFFFFF"/>
                          </a:solidFill>
                          <a:latin typeface="Roboto"/>
                          <a:ea typeface="Roboto"/>
                          <a:cs typeface="Roboto"/>
                          <a:sym typeface="Roboto"/>
                        </a:rPr>
                        <a:t>Good News</a:t>
                      </a:r>
                      <a:endParaRPr sz="900" u="none" cap="none" strike="noStrike">
                        <a:solidFill>
                          <a:srgbClr val="FFFFFF"/>
                        </a:solidFill>
                        <a:latin typeface="Roboto"/>
                        <a:ea typeface="Roboto"/>
                        <a:cs typeface="Roboto"/>
                        <a:sym typeface="Roboto"/>
                      </a:endParaRPr>
                    </a:p>
                  </a:txBody>
                  <a:tcPr marT="68575" marB="68575" marR="68575" marL="68575">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Roboto"/>
                          <a:ea typeface="Roboto"/>
                          <a:cs typeface="Roboto"/>
                          <a:sym typeface="Roboto"/>
                        </a:rPr>
                        <a:t>Twitter</a:t>
                      </a:r>
                      <a:endParaRPr sz="900" u="none" cap="none" strike="noStrike">
                        <a:solidFill>
                          <a:srgbClr val="FFFFFF"/>
                        </a:solidFill>
                        <a:latin typeface="Roboto"/>
                        <a:ea typeface="Roboto"/>
                        <a:cs typeface="Roboto"/>
                        <a:sym typeface="Roboto"/>
                      </a:endParaRPr>
                    </a:p>
                  </a:txBody>
                  <a:tcPr marT="68575" marB="68575" marR="68575" marL="68575"/>
                </a:tc>
                <a:tc>
                  <a:txBody>
                    <a:bodyPr/>
                    <a:lstStyle/>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Student nurses from 35 UK universities have signed up for six-month hospital placements, immediately adding over 5500 new workers to the #frontline. #InThisTogether</a:t>
                      </a:r>
                      <a:endParaRPr sz="900">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sz="900">
                        <a:solidFill>
                          <a:srgbClr val="FFFFFF"/>
                        </a:solidFill>
                        <a:latin typeface="Roboto"/>
                        <a:ea typeface="Roboto"/>
                        <a:cs typeface="Roboto"/>
                        <a:sym typeface="Roboto"/>
                      </a:endParaRPr>
                    </a:p>
                  </a:txBody>
                  <a:tcPr marT="68575" marB="68575" marR="68575" marL="68575"/>
                </a:tc>
              </a:tr>
              <a:tr h="582000">
                <a:tc>
                  <a:txBody>
                    <a:bodyPr/>
                    <a:lstStyle/>
                    <a:p>
                      <a:pPr indent="0" lvl="0" marL="12700" marR="0" rtl="0" algn="l">
                        <a:lnSpc>
                          <a:spcPct val="115000"/>
                        </a:lnSpc>
                        <a:spcBef>
                          <a:spcPts val="0"/>
                        </a:spcBef>
                        <a:spcAft>
                          <a:spcPts val="0"/>
                        </a:spcAft>
                        <a:buNone/>
                      </a:pPr>
                      <a:r>
                        <a:t/>
                      </a:r>
                      <a:endParaRPr sz="900">
                        <a:solidFill>
                          <a:srgbClr val="FFFFFF"/>
                        </a:solidFill>
                        <a:latin typeface="Roboto"/>
                        <a:ea typeface="Roboto"/>
                        <a:cs typeface="Roboto"/>
                        <a:sym typeface="Roboto"/>
                      </a:endParaRPr>
                    </a:p>
                  </a:txBody>
                  <a:tcPr marT="68575" marB="68575" marR="68575" marL="68575">
                    <a:lnT cap="flat" cmpd="sng" w="9525">
                      <a:solidFill>
                        <a:srgbClr val="9E9E9E">
                          <a:alpha val="0"/>
                        </a:srgbClr>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en" sz="900">
                          <a:solidFill>
                            <a:srgbClr val="FFFFFF"/>
                          </a:solidFill>
                          <a:latin typeface="Roboto"/>
                          <a:ea typeface="Roboto"/>
                          <a:cs typeface="Roboto"/>
                          <a:sym typeface="Roboto"/>
                        </a:rPr>
                        <a:t>Insta/FB</a:t>
                      </a:r>
                      <a:endParaRPr sz="900">
                        <a:solidFill>
                          <a:srgbClr val="FFFFFF"/>
                        </a:solidFill>
                        <a:latin typeface="Roboto"/>
                        <a:ea typeface="Roboto"/>
                        <a:cs typeface="Roboto"/>
                        <a:sym typeface="Roboto"/>
                      </a:endParaRPr>
                    </a:p>
                  </a:txBody>
                  <a:tcPr marT="68575" marB="68575" marR="68575" marL="68575"/>
                </a:tc>
                <a:tc>
                  <a:txBody>
                    <a:bodyPr/>
                    <a:lstStyle/>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Scottish craft brewery BrewDog has switched much of its line to producing “Punk Sanitiser” hand sanitiser — which they’re distributing for free. Like many UK businesses, BrewDog is dealing with the #COVID19 downturn by pitching in to curb the deadly virus.</a:t>
                      </a:r>
                      <a:endParaRPr sz="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900">
                        <a:solidFill>
                          <a:srgbClr val="FFFFFF"/>
                        </a:solidFill>
                        <a:latin typeface="Roboto"/>
                        <a:ea typeface="Roboto"/>
                        <a:cs typeface="Roboto"/>
                        <a:sym typeface="Roboto"/>
                      </a:endParaRPr>
                    </a:p>
                  </a:txBody>
                  <a:tcPr marT="68575" marB="68575" marR="68575" marL="68575"/>
                </a:tc>
              </a:tr>
            </a:tbl>
          </a:graphicData>
        </a:graphic>
      </p:graphicFrame>
      <p:sp>
        <p:nvSpPr>
          <p:cNvPr id="1185" name="Google Shape;1185;g96d6c17c13_0_422"/>
          <p:cNvSpPr/>
          <p:nvPr/>
        </p:nvSpPr>
        <p:spPr>
          <a:xfrm>
            <a:off x="452400" y="96650"/>
            <a:ext cx="4163400" cy="571500"/>
          </a:xfrm>
          <a:prstGeom prst="roundRect">
            <a:avLst>
              <a:gd fmla="val 35644"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966B"/>
                </a:solidFill>
                <a:latin typeface="DM Sans"/>
                <a:ea typeface="DM Sans"/>
                <a:cs typeface="DM Sans"/>
                <a:sym typeface="DM Sans"/>
              </a:rPr>
              <a:t>MESSAGING SAMPLES</a:t>
            </a:r>
            <a:endParaRPr b="1" sz="2400">
              <a:solidFill>
                <a:srgbClr val="00966B"/>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g96d6c17c13_0_428"/>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192" name="Google Shape;1192;g96d6c17c13_0_428"/>
          <p:cNvSpPr txBox="1"/>
          <p:nvPr>
            <p:ph idx="1" type="body"/>
          </p:nvPr>
        </p:nvSpPr>
        <p:spPr>
          <a:xfrm>
            <a:off x="553238" y="1430426"/>
            <a:ext cx="3808800" cy="3642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1400"/>
              </a:spcBef>
              <a:spcAft>
                <a:spcPts val="0"/>
              </a:spcAft>
              <a:buSzPts val="1400"/>
              <a:buNone/>
            </a:pPr>
            <a:r>
              <a:rPr b="0" lang="en" sz="1800">
                <a:solidFill>
                  <a:srgbClr val="FFFFFF"/>
                </a:solidFill>
                <a:latin typeface="DM Sans"/>
                <a:ea typeface="DM Sans"/>
                <a:cs typeface="DM Sans"/>
                <a:sym typeface="DM Sans"/>
              </a:rPr>
              <a:t>Remember we are here simply to help facilitate the solution to a problem.</a:t>
            </a:r>
            <a:endParaRPr b="0" sz="18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400"/>
              <a:buNone/>
            </a:pPr>
            <a:r>
              <a:rPr b="0" lang="en" sz="1800">
                <a:solidFill>
                  <a:srgbClr val="FFFFFF"/>
                </a:solidFill>
                <a:latin typeface="DM Sans"/>
                <a:ea typeface="DM Sans"/>
                <a:cs typeface="DM Sans"/>
                <a:sym typeface="DM Sans"/>
              </a:rPr>
              <a:t>Talk as if you would to a neighbour you were trying to help with something.</a:t>
            </a:r>
            <a:endParaRPr b="0" sz="18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400"/>
              <a:buNone/>
            </a:pPr>
            <a:r>
              <a:rPr b="0" lang="en" sz="1800">
                <a:solidFill>
                  <a:srgbClr val="FFFFFF"/>
                </a:solidFill>
                <a:latin typeface="DM Sans"/>
                <a:ea typeface="DM Sans"/>
                <a:cs typeface="DM Sans"/>
                <a:sym typeface="DM Sans"/>
              </a:rPr>
              <a:t>Key Hashtags:</a:t>
            </a:r>
            <a:endParaRPr b="0" sz="1800">
              <a:solidFill>
                <a:srgbClr val="FFFFFF"/>
              </a:solidFill>
              <a:latin typeface="DM Sans"/>
              <a:ea typeface="DM Sans"/>
              <a:cs typeface="DM Sans"/>
              <a:sym typeface="DM Sans"/>
            </a:endParaRPr>
          </a:p>
          <a:p>
            <a:pPr indent="0" lvl="0" marL="342900" rtl="0" algn="l">
              <a:lnSpc>
                <a:spcPct val="115000"/>
              </a:lnSpc>
              <a:spcBef>
                <a:spcPts val="0"/>
              </a:spcBef>
              <a:spcAft>
                <a:spcPts val="0"/>
              </a:spcAft>
              <a:buNone/>
            </a:pPr>
            <a:r>
              <a:rPr b="0" lang="en" sz="1800">
                <a:solidFill>
                  <a:srgbClr val="FFFFFF"/>
                </a:solidFill>
                <a:latin typeface="DM Sans"/>
                <a:ea typeface="DM Sans"/>
                <a:cs typeface="DM Sans"/>
                <a:sym typeface="DM Sans"/>
              </a:rPr>
              <a:t>#PPE</a:t>
            </a:r>
            <a:endParaRPr b="0" sz="1800">
              <a:solidFill>
                <a:srgbClr val="FFFFFF"/>
              </a:solidFill>
              <a:latin typeface="DM Sans"/>
              <a:ea typeface="DM Sans"/>
              <a:cs typeface="DM Sans"/>
              <a:sym typeface="DM Sans"/>
            </a:endParaRPr>
          </a:p>
          <a:p>
            <a:pPr indent="0" lvl="0" marL="342900" rtl="0" algn="l">
              <a:lnSpc>
                <a:spcPct val="115000"/>
              </a:lnSpc>
              <a:spcBef>
                <a:spcPts val="0"/>
              </a:spcBef>
              <a:spcAft>
                <a:spcPts val="0"/>
              </a:spcAft>
              <a:buNone/>
            </a:pPr>
            <a:r>
              <a:rPr b="0" lang="en" sz="1800">
                <a:solidFill>
                  <a:srgbClr val="FFFFFF"/>
                </a:solidFill>
                <a:latin typeface="DM Sans"/>
                <a:ea typeface="DM Sans"/>
                <a:cs typeface="DM Sans"/>
                <a:sym typeface="DM Sans"/>
              </a:rPr>
              <a:t>#frontline / #frontlineheroes</a:t>
            </a:r>
            <a:endParaRPr b="0" sz="18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rPr b="0" lang="en" sz="1800">
                <a:solidFill>
                  <a:srgbClr val="FFFFFF"/>
                </a:solidFill>
                <a:latin typeface="DM Sans"/>
                <a:ea typeface="DM Sans"/>
                <a:cs typeface="DM Sans"/>
                <a:sym typeface="DM Sans"/>
              </a:rPr>
              <a:t>     #opendata</a:t>
            </a:r>
            <a:endParaRPr b="0" sz="18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rPr b="0" lang="en" sz="1800">
                <a:solidFill>
                  <a:srgbClr val="FFFFFF"/>
                </a:solidFill>
                <a:latin typeface="DM Sans"/>
                <a:ea typeface="DM Sans"/>
                <a:cs typeface="DM Sans"/>
                <a:sym typeface="DM Sans"/>
              </a:rPr>
              <a:t>     #InThisTogether</a:t>
            </a:r>
            <a:endParaRPr b="0" sz="18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t/>
            </a:r>
            <a:endParaRPr b="0" sz="1800">
              <a:solidFill>
                <a:srgbClr val="FFFFFF"/>
              </a:solidFill>
              <a:latin typeface="DM Sans"/>
              <a:ea typeface="DM Sans"/>
              <a:cs typeface="DM Sans"/>
              <a:sym typeface="DM Sans"/>
            </a:endParaRPr>
          </a:p>
          <a:p>
            <a:pPr indent="0" lvl="0" marL="342900" rtl="0" algn="l">
              <a:lnSpc>
                <a:spcPct val="115000"/>
              </a:lnSpc>
              <a:spcBef>
                <a:spcPts val="0"/>
              </a:spcBef>
              <a:spcAft>
                <a:spcPts val="0"/>
              </a:spcAft>
              <a:buNone/>
            </a:pPr>
            <a:r>
              <a:rPr b="0" lang="en" sz="1800">
                <a:solidFill>
                  <a:srgbClr val="FFFFFF"/>
                </a:solidFill>
                <a:latin typeface="DM Sans"/>
                <a:ea typeface="DM Sans"/>
                <a:cs typeface="DM Sans"/>
                <a:sym typeface="DM Sans"/>
              </a:rPr>
              <a:t>#frontlinemap</a:t>
            </a:r>
            <a:endParaRPr b="0" sz="1800">
              <a:solidFill>
                <a:srgbClr val="FFFFFF"/>
              </a:solidFill>
              <a:latin typeface="DM Sans"/>
              <a:ea typeface="DM Sans"/>
              <a:cs typeface="DM Sans"/>
              <a:sym typeface="DM Sans"/>
            </a:endParaRPr>
          </a:p>
          <a:p>
            <a:pPr indent="0" lvl="0" marL="342900" rtl="0" algn="l">
              <a:lnSpc>
                <a:spcPct val="100000"/>
              </a:lnSpc>
              <a:spcBef>
                <a:spcPts val="1400"/>
              </a:spcBef>
              <a:spcAft>
                <a:spcPts val="0"/>
              </a:spcAft>
              <a:buSzPts val="1400"/>
              <a:buNone/>
            </a:pPr>
            <a:r>
              <a:t/>
            </a:r>
            <a:endParaRPr b="0" sz="1800">
              <a:solidFill>
                <a:srgbClr val="FFFFFF"/>
              </a:solidFill>
              <a:latin typeface="DM Sans"/>
              <a:ea typeface="DM Sans"/>
              <a:cs typeface="DM Sans"/>
              <a:sym typeface="DM Sans"/>
            </a:endParaRPr>
          </a:p>
        </p:txBody>
      </p:sp>
      <p:sp>
        <p:nvSpPr>
          <p:cNvPr id="1193" name="Google Shape;1193;g96d6c17c13_0_428"/>
          <p:cNvSpPr txBox="1"/>
          <p:nvPr>
            <p:ph idx="2" type="body"/>
          </p:nvPr>
        </p:nvSpPr>
        <p:spPr>
          <a:xfrm>
            <a:off x="4977169" y="798788"/>
            <a:ext cx="3808800" cy="3805800"/>
          </a:xfrm>
          <a:prstGeom prst="rect">
            <a:avLst/>
          </a:prstGeom>
          <a:noFill/>
          <a:ln>
            <a:noFill/>
          </a:ln>
        </p:spPr>
        <p:txBody>
          <a:bodyPr anchorCtr="0" anchor="ctr" bIns="34275" lIns="68575" spcFirstLastPara="1" rIns="68575" wrap="square" tIns="34275">
            <a:noAutofit/>
          </a:bodyPr>
          <a:lstStyle/>
          <a:p>
            <a:pPr indent="-241300" lvl="0" marL="342900" rtl="0" algn="l">
              <a:lnSpc>
                <a:spcPct val="115000"/>
              </a:lnSpc>
              <a:spcBef>
                <a:spcPts val="500"/>
              </a:spcBef>
              <a:spcAft>
                <a:spcPts val="0"/>
              </a:spcAft>
              <a:buClr>
                <a:srgbClr val="FFFFFF"/>
              </a:buClr>
              <a:buSzPts val="1200"/>
              <a:buFont typeface="DM Sans"/>
              <a:buChar char="●"/>
            </a:pPr>
            <a:r>
              <a:rPr b="0" lang="en" sz="1200">
                <a:solidFill>
                  <a:srgbClr val="FFFFFF"/>
                </a:solidFill>
                <a:latin typeface="DM Sans"/>
                <a:ea typeface="DM Sans"/>
                <a:cs typeface="DM Sans"/>
                <a:sym typeface="DM Sans"/>
                <a:extLst>
                  <a:ext uri="http://customooxmlschemas.google.com/">
                    <go:slidesCustomData xmlns:go="http://customooxmlschemas.google.com/" textRoundtripDataId="3"/>
                  </a:ext>
                </a:extLst>
              </a:rPr>
              <a:t>Be warm, clear, and human in posts and responses</a:t>
            </a:r>
            <a:endParaRPr b="0" sz="1200">
              <a:solidFill>
                <a:srgbClr val="FFFFFF"/>
              </a:solidFill>
              <a:latin typeface="DM Sans"/>
              <a:ea typeface="DM Sans"/>
              <a:cs typeface="DM Sans"/>
              <a:sym typeface="DM Sans"/>
            </a:endParaRPr>
          </a:p>
          <a:p>
            <a:pPr indent="-241300" lvl="0" marL="342900" rtl="0" algn="l">
              <a:lnSpc>
                <a:spcPct val="115000"/>
              </a:lnSpc>
              <a:spcBef>
                <a:spcPts val="500"/>
              </a:spcBef>
              <a:spcAft>
                <a:spcPts val="0"/>
              </a:spcAft>
              <a:buClr>
                <a:srgbClr val="FFFFFF"/>
              </a:buClr>
              <a:buSzPts val="1200"/>
              <a:buFont typeface="DM Sans"/>
              <a:buChar char="●"/>
            </a:pPr>
            <a:r>
              <a:rPr b="0" lang="en" sz="1200">
                <a:solidFill>
                  <a:srgbClr val="FFFFFF"/>
                </a:solidFill>
                <a:latin typeface="DM Sans"/>
                <a:ea typeface="DM Sans"/>
                <a:cs typeface="DM Sans"/>
                <a:sym typeface="DM Sans"/>
              </a:rPr>
              <a:t>Always respond ASAP to all tweets and communication to and from frontline.live, acknowledge their engagement</a:t>
            </a:r>
            <a:endParaRPr b="0" sz="1200">
              <a:solidFill>
                <a:srgbClr val="FFFFFF"/>
              </a:solidFill>
              <a:latin typeface="DM Sans"/>
              <a:ea typeface="DM Sans"/>
              <a:cs typeface="DM Sans"/>
              <a:sym typeface="DM Sans"/>
            </a:endParaRPr>
          </a:p>
          <a:p>
            <a:pPr indent="-241300" lvl="0" marL="342900" rtl="0" algn="l">
              <a:lnSpc>
                <a:spcPct val="115000"/>
              </a:lnSpc>
              <a:spcBef>
                <a:spcPts val="500"/>
              </a:spcBef>
              <a:spcAft>
                <a:spcPts val="0"/>
              </a:spcAft>
              <a:buClr>
                <a:srgbClr val="FFFFFF"/>
              </a:buClr>
              <a:buSzPts val="1200"/>
              <a:buFont typeface="DM Sans"/>
              <a:buChar char="●"/>
            </a:pPr>
            <a:r>
              <a:rPr b="0" lang="en" sz="1200">
                <a:solidFill>
                  <a:srgbClr val="FFFFFF"/>
                </a:solidFill>
                <a:latin typeface="DM Sans"/>
                <a:ea typeface="DM Sans"/>
                <a:cs typeface="DM Sans"/>
                <a:sym typeface="DM Sans"/>
              </a:rPr>
              <a:t>Get the vital information across</a:t>
            </a:r>
            <a:endParaRPr b="0" sz="1200">
              <a:solidFill>
                <a:srgbClr val="FFFFFF"/>
              </a:solidFill>
              <a:latin typeface="DM Sans"/>
              <a:ea typeface="DM Sans"/>
              <a:cs typeface="DM Sans"/>
              <a:sym typeface="DM Sans"/>
            </a:endParaRPr>
          </a:p>
          <a:p>
            <a:pPr indent="-241300" lvl="0" marL="342900" rtl="0" algn="l">
              <a:lnSpc>
                <a:spcPct val="115000"/>
              </a:lnSpc>
              <a:spcBef>
                <a:spcPts val="500"/>
              </a:spcBef>
              <a:spcAft>
                <a:spcPts val="0"/>
              </a:spcAft>
              <a:buClr>
                <a:srgbClr val="FFFFFF"/>
              </a:buClr>
              <a:buSzPts val="1200"/>
              <a:buFont typeface="DM Sans"/>
              <a:buChar char="●"/>
            </a:pPr>
            <a:r>
              <a:rPr b="0" lang="en" sz="1200">
                <a:solidFill>
                  <a:srgbClr val="FFFFFF"/>
                </a:solidFill>
                <a:latin typeface="DM Sans"/>
                <a:ea typeface="DM Sans"/>
                <a:cs typeface="DM Sans"/>
                <a:sym typeface="DM Sans"/>
              </a:rPr>
              <a:t>Avoid complex sentences, stick to one idea or concept per post</a:t>
            </a:r>
            <a:endParaRPr b="0" sz="1200">
              <a:solidFill>
                <a:srgbClr val="FFFFFF"/>
              </a:solidFill>
              <a:latin typeface="DM Sans"/>
              <a:ea typeface="DM Sans"/>
              <a:cs typeface="DM Sans"/>
              <a:sym typeface="DM Sans"/>
            </a:endParaRPr>
          </a:p>
          <a:p>
            <a:pPr indent="-241300" lvl="0" marL="342900" rtl="0" algn="l">
              <a:lnSpc>
                <a:spcPct val="115000"/>
              </a:lnSpc>
              <a:spcBef>
                <a:spcPts val="500"/>
              </a:spcBef>
              <a:spcAft>
                <a:spcPts val="0"/>
              </a:spcAft>
              <a:buClr>
                <a:srgbClr val="FFFFFF"/>
              </a:buClr>
              <a:buSzPts val="1200"/>
              <a:buFont typeface="DM Sans"/>
              <a:buChar char="●"/>
            </a:pPr>
            <a:r>
              <a:rPr b="0" lang="en" sz="1200">
                <a:solidFill>
                  <a:srgbClr val="FFFFFF"/>
                </a:solidFill>
                <a:latin typeface="DM Sans"/>
                <a:ea typeface="DM Sans"/>
                <a:cs typeface="DM Sans"/>
                <a:sym typeface="DM Sans"/>
              </a:rPr>
              <a:t>Use contractions to save characters - ‘we’re’ NOT ‘we are’, ‘you’re’ NOT ‘you are’, ‘can’t’ NOT ‘cannot’</a:t>
            </a:r>
            <a:endParaRPr b="0" sz="1200">
              <a:solidFill>
                <a:srgbClr val="FFFFFF"/>
              </a:solidFill>
              <a:latin typeface="DM Sans"/>
              <a:ea typeface="DM Sans"/>
              <a:cs typeface="DM Sans"/>
              <a:sym typeface="DM Sans"/>
            </a:endParaRPr>
          </a:p>
          <a:p>
            <a:pPr indent="-241300" lvl="0" marL="342900" rtl="0" algn="l">
              <a:lnSpc>
                <a:spcPct val="115000"/>
              </a:lnSpc>
              <a:spcBef>
                <a:spcPts val="500"/>
              </a:spcBef>
              <a:spcAft>
                <a:spcPts val="0"/>
              </a:spcAft>
              <a:buClr>
                <a:srgbClr val="FFFFFF"/>
              </a:buClr>
              <a:buSzPts val="1200"/>
              <a:buFont typeface="DM Sans"/>
              <a:buChar char="●"/>
            </a:pPr>
            <a:r>
              <a:rPr b="0" lang="en" sz="1200">
                <a:solidFill>
                  <a:srgbClr val="FFFFFF"/>
                </a:solidFill>
                <a:latin typeface="DM Sans"/>
                <a:ea typeface="DM Sans"/>
                <a:cs typeface="DM Sans"/>
                <a:sym typeface="DM Sans"/>
              </a:rPr>
              <a:t>Avoid metaphors, similes and other figures of speech</a:t>
            </a:r>
            <a:endParaRPr b="0" sz="1200">
              <a:solidFill>
                <a:srgbClr val="FFFFFF"/>
              </a:solidFill>
              <a:latin typeface="DM Sans"/>
              <a:ea typeface="DM Sans"/>
              <a:cs typeface="DM Sans"/>
              <a:sym typeface="DM Sans"/>
            </a:endParaRPr>
          </a:p>
          <a:p>
            <a:pPr indent="-241300" lvl="0" marL="342900" rtl="0" algn="l">
              <a:lnSpc>
                <a:spcPct val="115000"/>
              </a:lnSpc>
              <a:spcBef>
                <a:spcPts val="500"/>
              </a:spcBef>
              <a:spcAft>
                <a:spcPts val="0"/>
              </a:spcAft>
              <a:buClr>
                <a:srgbClr val="FFFFFF"/>
              </a:buClr>
              <a:buSzPts val="1200"/>
              <a:buFont typeface="DM Sans"/>
              <a:buChar char="●"/>
            </a:pPr>
            <a:r>
              <a:rPr b="0" lang="en" sz="1200">
                <a:solidFill>
                  <a:srgbClr val="FFFFFF"/>
                </a:solidFill>
                <a:latin typeface="DM Sans"/>
                <a:ea typeface="DM Sans"/>
                <a:cs typeface="DM Sans"/>
                <a:sym typeface="DM Sans"/>
              </a:rPr>
              <a:t>Refrain from using clunky grammar and caveats</a:t>
            </a:r>
            <a:endParaRPr b="0" sz="1200">
              <a:solidFill>
                <a:srgbClr val="FFFFFF"/>
              </a:solidFill>
              <a:latin typeface="DM Sans"/>
              <a:ea typeface="DM Sans"/>
              <a:cs typeface="DM Sans"/>
              <a:sym typeface="DM Sans"/>
            </a:endParaRPr>
          </a:p>
          <a:p>
            <a:pPr indent="0" lvl="0" marL="0" rtl="0" algn="l">
              <a:lnSpc>
                <a:spcPct val="115000"/>
              </a:lnSpc>
              <a:spcBef>
                <a:spcPts val="500"/>
              </a:spcBef>
              <a:spcAft>
                <a:spcPts val="0"/>
              </a:spcAft>
              <a:buSzPts val="1400"/>
              <a:buNone/>
            </a:pPr>
            <a:r>
              <a:t/>
            </a:r>
            <a:endParaRPr b="0" sz="1200">
              <a:solidFill>
                <a:srgbClr val="FFFFFF"/>
              </a:solidFill>
              <a:latin typeface="DM Sans"/>
              <a:ea typeface="DM Sans"/>
              <a:cs typeface="DM Sans"/>
              <a:sym typeface="DM Sans"/>
            </a:endParaRPr>
          </a:p>
        </p:txBody>
      </p:sp>
      <p:sp>
        <p:nvSpPr>
          <p:cNvPr id="1194" name="Google Shape;1194;g96d6c17c13_0_428"/>
          <p:cNvSpPr txBox="1"/>
          <p:nvPr>
            <p:ph idx="1" type="body"/>
          </p:nvPr>
        </p:nvSpPr>
        <p:spPr>
          <a:xfrm>
            <a:off x="716631" y="300639"/>
            <a:ext cx="2805300" cy="638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1400"/>
              </a:spcBef>
              <a:spcAft>
                <a:spcPts val="0"/>
              </a:spcAft>
              <a:buSzPts val="1400"/>
              <a:buNone/>
            </a:pPr>
            <a:r>
              <a:rPr b="0" lang="en" sz="3600">
                <a:solidFill>
                  <a:srgbClr val="FFFFFF"/>
                </a:solidFill>
                <a:latin typeface="DM Sans"/>
                <a:ea typeface="DM Sans"/>
                <a:cs typeface="DM Sans"/>
                <a:sym typeface="DM Sans"/>
              </a:rPr>
              <a:t>Style Guide</a:t>
            </a:r>
            <a:endParaRPr b="0" sz="36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400"/>
              <a:buNone/>
            </a:pPr>
            <a:r>
              <a:t/>
            </a:r>
            <a:endParaRPr b="0" sz="3600">
              <a:solidFill>
                <a:srgbClr val="FFFFFF"/>
              </a:solidFill>
              <a:latin typeface="DM Sans"/>
              <a:ea typeface="DM Sans"/>
              <a:cs typeface="DM Sans"/>
              <a:sym typeface="DM Sans"/>
            </a:endParaRPr>
          </a:p>
        </p:txBody>
      </p:sp>
      <p:sp>
        <p:nvSpPr>
          <p:cNvPr id="1195" name="Google Shape;1195;g96d6c17c13_0_428"/>
          <p:cNvSpPr/>
          <p:nvPr/>
        </p:nvSpPr>
        <p:spPr>
          <a:xfrm>
            <a:off x="0" y="0"/>
            <a:ext cx="4572000" cy="5143500"/>
          </a:xfrm>
          <a:prstGeom prst="rect">
            <a:avLst/>
          </a:prstGeom>
          <a:solidFill>
            <a:srgbClr val="00966B"/>
          </a:solidFill>
          <a:ln cap="flat" cmpd="sng" w="9525">
            <a:solidFill>
              <a:srgbClr val="0096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g96d6c17c13_0_428"/>
          <p:cNvSpPr txBox="1"/>
          <p:nvPr/>
        </p:nvSpPr>
        <p:spPr>
          <a:xfrm>
            <a:off x="251850" y="971200"/>
            <a:ext cx="4677900" cy="405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825"/>
              </a:spcBef>
              <a:spcAft>
                <a:spcPts val="0"/>
              </a:spcAft>
              <a:buNone/>
            </a:pPr>
            <a:r>
              <a:rPr b="1" lang="en" sz="1600">
                <a:solidFill>
                  <a:srgbClr val="FFFFFF"/>
                </a:solidFill>
                <a:latin typeface="Muli"/>
                <a:ea typeface="Muli"/>
                <a:cs typeface="Muli"/>
                <a:sym typeface="Muli"/>
              </a:rPr>
              <a:t>Remember we are here simply to help facilitate the solution to a problem.</a:t>
            </a:r>
            <a:endParaRPr b="1" sz="1600">
              <a:solidFill>
                <a:srgbClr val="FFFFFF"/>
              </a:solidFill>
              <a:latin typeface="Muli"/>
              <a:ea typeface="Muli"/>
              <a:cs typeface="Muli"/>
              <a:sym typeface="Muli"/>
            </a:endParaRPr>
          </a:p>
          <a:p>
            <a:pPr indent="0" lvl="0" marL="0" rtl="0" algn="l">
              <a:lnSpc>
                <a:spcPct val="90000"/>
              </a:lnSpc>
              <a:spcBef>
                <a:spcPts val="1825"/>
              </a:spcBef>
              <a:spcAft>
                <a:spcPts val="0"/>
              </a:spcAft>
              <a:buNone/>
            </a:pPr>
            <a:r>
              <a:rPr b="1" lang="en" sz="1600">
                <a:solidFill>
                  <a:srgbClr val="FFFFFF"/>
                </a:solidFill>
                <a:latin typeface="Muli"/>
                <a:ea typeface="Muli"/>
                <a:cs typeface="Muli"/>
                <a:sym typeface="Muli"/>
              </a:rPr>
              <a:t>Talk as you would to a neighbour who you’re trying to help with something.</a:t>
            </a:r>
            <a:endParaRPr b="1" sz="1600">
              <a:solidFill>
                <a:srgbClr val="FFFFFF"/>
              </a:solidFill>
              <a:latin typeface="Muli"/>
              <a:ea typeface="Muli"/>
              <a:cs typeface="Muli"/>
              <a:sym typeface="Muli"/>
            </a:endParaRPr>
          </a:p>
          <a:p>
            <a:pPr indent="0" lvl="0" marL="0" rtl="0" algn="l">
              <a:lnSpc>
                <a:spcPct val="90000"/>
              </a:lnSpc>
              <a:spcBef>
                <a:spcPts val="1825"/>
              </a:spcBef>
              <a:spcAft>
                <a:spcPts val="0"/>
              </a:spcAft>
              <a:buNone/>
            </a:pPr>
            <a:r>
              <a:rPr b="1" lang="en" sz="1600">
                <a:solidFill>
                  <a:srgbClr val="FFFFFF"/>
                </a:solidFill>
                <a:latin typeface="Muli"/>
                <a:ea typeface="Muli"/>
                <a:cs typeface="Muli"/>
                <a:sym typeface="Muli"/>
              </a:rPr>
              <a:t>Key Hashtags for publicising:</a:t>
            </a:r>
            <a:br>
              <a:rPr b="1" lang="en" sz="1600">
                <a:solidFill>
                  <a:srgbClr val="FFFFFF"/>
                </a:solidFill>
                <a:latin typeface="Muli"/>
                <a:ea typeface="Muli"/>
                <a:cs typeface="Muli"/>
                <a:sym typeface="Muli"/>
              </a:rPr>
            </a:br>
            <a:endParaRPr b="1" sz="1600">
              <a:solidFill>
                <a:srgbClr val="FFFFFF"/>
              </a:solidFill>
              <a:latin typeface="Muli"/>
              <a:ea typeface="Muli"/>
              <a:cs typeface="Muli"/>
              <a:sym typeface="Muli"/>
            </a:endParaRPr>
          </a:p>
          <a:p>
            <a:pPr indent="0" lvl="0" marL="0" rtl="0" algn="l">
              <a:lnSpc>
                <a:spcPct val="115000"/>
              </a:lnSpc>
              <a:spcBef>
                <a:spcPts val="0"/>
              </a:spcBef>
              <a:spcAft>
                <a:spcPts val="0"/>
              </a:spcAft>
              <a:buNone/>
            </a:pPr>
            <a:r>
              <a:rPr b="1" lang="en" sz="1600">
                <a:solidFill>
                  <a:srgbClr val="FFFFFF"/>
                </a:solidFill>
              </a:rPr>
              <a:t>     #PPE</a:t>
            </a:r>
            <a:endParaRPr b="1" sz="1600">
              <a:solidFill>
                <a:srgbClr val="FFFFFF"/>
              </a:solidFill>
            </a:endParaRPr>
          </a:p>
          <a:p>
            <a:pPr indent="0" lvl="0" marL="0" rtl="0" algn="l">
              <a:lnSpc>
                <a:spcPct val="115000"/>
              </a:lnSpc>
              <a:spcBef>
                <a:spcPts val="0"/>
              </a:spcBef>
              <a:spcAft>
                <a:spcPts val="0"/>
              </a:spcAft>
              <a:buNone/>
            </a:pPr>
            <a:r>
              <a:rPr b="1" lang="en" sz="1600">
                <a:solidFill>
                  <a:srgbClr val="FFFFFF"/>
                </a:solidFill>
              </a:rPr>
              <a:t>     #frontline / #frontlineheroes</a:t>
            </a:r>
            <a:endParaRPr b="1" sz="1600">
              <a:solidFill>
                <a:srgbClr val="FFFFFF"/>
              </a:solidFill>
            </a:endParaRPr>
          </a:p>
          <a:p>
            <a:pPr indent="0" lvl="0" marL="0" rtl="0" algn="l">
              <a:lnSpc>
                <a:spcPct val="115000"/>
              </a:lnSpc>
              <a:spcBef>
                <a:spcPts val="0"/>
              </a:spcBef>
              <a:spcAft>
                <a:spcPts val="0"/>
              </a:spcAft>
              <a:buNone/>
            </a:pPr>
            <a:r>
              <a:rPr b="1" lang="en" sz="1600">
                <a:solidFill>
                  <a:srgbClr val="FFFFFF"/>
                </a:solidFill>
              </a:rPr>
              <a:t>     #opendata</a:t>
            </a:r>
            <a:endParaRPr b="1" sz="1600">
              <a:solidFill>
                <a:srgbClr val="FFFFFF"/>
              </a:solidFill>
            </a:endParaRPr>
          </a:p>
          <a:p>
            <a:pPr indent="0" lvl="0" marL="0" rtl="0" algn="l">
              <a:lnSpc>
                <a:spcPct val="115000"/>
              </a:lnSpc>
              <a:spcBef>
                <a:spcPts val="0"/>
              </a:spcBef>
              <a:spcAft>
                <a:spcPts val="0"/>
              </a:spcAft>
              <a:buNone/>
            </a:pPr>
            <a:r>
              <a:rPr b="1" lang="en" sz="1600">
                <a:solidFill>
                  <a:srgbClr val="FFFFFF"/>
                </a:solidFill>
              </a:rPr>
              <a:t>     #InThisTogether</a:t>
            </a:r>
            <a:endParaRPr b="1" sz="1600">
              <a:solidFill>
                <a:srgbClr val="FFFFFF"/>
              </a:solidFill>
            </a:endParaRPr>
          </a:p>
          <a:p>
            <a:pPr indent="0" lvl="0" marL="0" marR="0" rtl="0" algn="l">
              <a:lnSpc>
                <a:spcPct val="115000"/>
              </a:lnSpc>
              <a:spcBef>
                <a:spcPts val="0"/>
              </a:spcBef>
              <a:spcAft>
                <a:spcPts val="0"/>
              </a:spcAft>
              <a:buNone/>
            </a:pPr>
            <a:r>
              <a:rPr b="1" lang="en" sz="1600">
                <a:solidFill>
                  <a:srgbClr val="FFFFFF"/>
                </a:solidFill>
              </a:rPr>
              <a:t>#StaySafeNotSilent</a:t>
            </a:r>
            <a:endParaRPr b="1" sz="1600">
              <a:solidFill>
                <a:srgbClr val="FFFFFF"/>
              </a:solidFill>
            </a:endParaRPr>
          </a:p>
          <a:p>
            <a:pPr indent="0" lvl="0" marL="0" marR="0" rtl="0" algn="l">
              <a:lnSpc>
                <a:spcPct val="115000"/>
              </a:lnSpc>
              <a:spcBef>
                <a:spcPts val="0"/>
              </a:spcBef>
              <a:spcAft>
                <a:spcPts val="0"/>
              </a:spcAft>
              <a:buNone/>
            </a:pPr>
            <a:r>
              <a:rPr b="1" lang="en" sz="1600">
                <a:solidFill>
                  <a:srgbClr val="FFFFFF"/>
                </a:solidFill>
              </a:rPr>
              <a:t>#InItTogether</a:t>
            </a:r>
            <a:br>
              <a:rPr b="1" lang="en" sz="1600">
                <a:solidFill>
                  <a:srgbClr val="FFFFFF"/>
                </a:solidFill>
              </a:rPr>
            </a:br>
            <a:r>
              <a:rPr lang="en" sz="1600">
                <a:solidFill>
                  <a:srgbClr val="FFFFFF"/>
                </a:solidFill>
              </a:rPr>
              <a:t>And we always encourage providers and frontliners to use</a:t>
            </a:r>
            <a:r>
              <a:rPr b="1" lang="en" sz="1600">
                <a:solidFill>
                  <a:srgbClr val="FFFFFF"/>
                </a:solidFill>
              </a:rPr>
              <a:t> #frontlinemap</a:t>
            </a:r>
            <a:r>
              <a:rPr lang="en" sz="1600">
                <a:solidFill>
                  <a:srgbClr val="FFFFFF"/>
                </a:solidFill>
              </a:rPr>
              <a:t> to alert us to their needs and offers.</a:t>
            </a:r>
            <a:endParaRPr sz="1600">
              <a:solidFill>
                <a:srgbClr val="FFFFFF"/>
              </a:solidFill>
            </a:endParaRPr>
          </a:p>
          <a:p>
            <a:pPr indent="0" lvl="0" marL="457200" rtl="0" algn="l">
              <a:spcBef>
                <a:spcPts val="1825"/>
              </a:spcBef>
              <a:spcAft>
                <a:spcPts val="0"/>
              </a:spcAft>
              <a:buNone/>
            </a:pPr>
            <a:r>
              <a:t/>
            </a:r>
            <a:endParaRPr b="1" sz="1600">
              <a:solidFill>
                <a:srgbClr val="FFFFFF"/>
              </a:solidFill>
              <a:latin typeface="Muli"/>
              <a:ea typeface="Muli"/>
              <a:cs typeface="Muli"/>
              <a:sym typeface="Muli"/>
            </a:endParaRPr>
          </a:p>
        </p:txBody>
      </p:sp>
      <p:sp>
        <p:nvSpPr>
          <p:cNvPr id="1197" name="Google Shape;1197;g96d6c17c13_0_428"/>
          <p:cNvSpPr/>
          <p:nvPr/>
        </p:nvSpPr>
        <p:spPr>
          <a:xfrm>
            <a:off x="368325" y="59925"/>
            <a:ext cx="2766000" cy="497400"/>
          </a:xfrm>
          <a:prstGeom prst="roundRect">
            <a:avLst>
              <a:gd fmla="val 24932"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966B"/>
                </a:solidFill>
                <a:latin typeface="DM Sans"/>
                <a:ea typeface="DM Sans"/>
                <a:cs typeface="DM Sans"/>
                <a:sym typeface="DM Sans"/>
              </a:rPr>
              <a:t>STYLE GUIDE</a:t>
            </a:r>
            <a:endParaRPr b="1" sz="2400">
              <a:solidFill>
                <a:srgbClr val="00966B"/>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g96d6c17c13_0_439"/>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204" name="Google Shape;1204;g96d6c17c13_0_439"/>
          <p:cNvSpPr txBox="1"/>
          <p:nvPr>
            <p:ph idx="1" type="body"/>
          </p:nvPr>
        </p:nvSpPr>
        <p:spPr>
          <a:xfrm>
            <a:off x="553238" y="1506626"/>
            <a:ext cx="3808800" cy="3642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1400"/>
              </a:spcBef>
              <a:spcAft>
                <a:spcPts val="0"/>
              </a:spcAft>
              <a:buSzPts val="1400"/>
              <a:buNone/>
            </a:pPr>
            <a:r>
              <a:rPr b="0" lang="en" sz="1800">
                <a:solidFill>
                  <a:srgbClr val="FFFFFF"/>
                </a:solidFill>
                <a:latin typeface="DM Sans"/>
                <a:ea typeface="DM Sans"/>
                <a:cs typeface="DM Sans"/>
                <a:sym typeface="DM Sans"/>
              </a:rPr>
              <a:t>Remember we are here simply to help facilitate the solution to a problem.</a:t>
            </a:r>
            <a:endParaRPr b="0" sz="18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400"/>
              <a:buNone/>
            </a:pPr>
            <a:r>
              <a:rPr b="0" lang="en" sz="1800">
                <a:solidFill>
                  <a:srgbClr val="FFFFFF"/>
                </a:solidFill>
                <a:latin typeface="DM Sans"/>
                <a:ea typeface="DM Sans"/>
                <a:cs typeface="DM Sans"/>
                <a:sym typeface="DM Sans"/>
              </a:rPr>
              <a:t>Talk as if you would to a neighbour you were trying to help with something.</a:t>
            </a:r>
            <a:endParaRPr b="0" sz="18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400"/>
              <a:buNone/>
            </a:pPr>
            <a:r>
              <a:rPr b="0" lang="en" sz="1800">
                <a:solidFill>
                  <a:srgbClr val="FFFFFF"/>
                </a:solidFill>
                <a:latin typeface="DM Sans"/>
                <a:ea typeface="DM Sans"/>
                <a:cs typeface="DM Sans"/>
                <a:sym typeface="DM Sans"/>
              </a:rPr>
              <a:t>Key Hashtags:</a:t>
            </a:r>
            <a:endParaRPr b="0" sz="1800">
              <a:solidFill>
                <a:srgbClr val="FFFFFF"/>
              </a:solidFill>
              <a:latin typeface="DM Sans"/>
              <a:ea typeface="DM Sans"/>
              <a:cs typeface="DM Sans"/>
              <a:sym typeface="DM Sans"/>
            </a:endParaRPr>
          </a:p>
          <a:p>
            <a:pPr indent="0" lvl="0" marL="342900" rtl="0" algn="l">
              <a:lnSpc>
                <a:spcPct val="115000"/>
              </a:lnSpc>
              <a:spcBef>
                <a:spcPts val="0"/>
              </a:spcBef>
              <a:spcAft>
                <a:spcPts val="0"/>
              </a:spcAft>
              <a:buNone/>
            </a:pPr>
            <a:r>
              <a:rPr b="0" lang="en" sz="1800">
                <a:solidFill>
                  <a:srgbClr val="FFFFFF"/>
                </a:solidFill>
                <a:latin typeface="DM Sans"/>
                <a:ea typeface="DM Sans"/>
                <a:cs typeface="DM Sans"/>
                <a:sym typeface="DM Sans"/>
              </a:rPr>
              <a:t>#PPE</a:t>
            </a:r>
            <a:endParaRPr b="0" sz="1800">
              <a:solidFill>
                <a:srgbClr val="FFFFFF"/>
              </a:solidFill>
              <a:latin typeface="DM Sans"/>
              <a:ea typeface="DM Sans"/>
              <a:cs typeface="DM Sans"/>
              <a:sym typeface="DM Sans"/>
            </a:endParaRPr>
          </a:p>
          <a:p>
            <a:pPr indent="0" lvl="0" marL="342900" rtl="0" algn="l">
              <a:lnSpc>
                <a:spcPct val="115000"/>
              </a:lnSpc>
              <a:spcBef>
                <a:spcPts val="0"/>
              </a:spcBef>
              <a:spcAft>
                <a:spcPts val="0"/>
              </a:spcAft>
              <a:buNone/>
            </a:pPr>
            <a:r>
              <a:rPr b="0" lang="en" sz="1800">
                <a:solidFill>
                  <a:srgbClr val="FFFFFF"/>
                </a:solidFill>
                <a:latin typeface="DM Sans"/>
                <a:ea typeface="DM Sans"/>
                <a:cs typeface="DM Sans"/>
                <a:sym typeface="DM Sans"/>
              </a:rPr>
              <a:t>#frontline / #frontlineheroes</a:t>
            </a:r>
            <a:endParaRPr b="0" sz="18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rPr b="0" lang="en" sz="1800">
                <a:solidFill>
                  <a:srgbClr val="FFFFFF"/>
                </a:solidFill>
                <a:latin typeface="DM Sans"/>
                <a:ea typeface="DM Sans"/>
                <a:cs typeface="DM Sans"/>
                <a:sym typeface="DM Sans"/>
              </a:rPr>
              <a:t>     #opendata</a:t>
            </a:r>
            <a:endParaRPr b="0" sz="18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rPr b="0" lang="en" sz="1800">
                <a:solidFill>
                  <a:srgbClr val="FFFFFF"/>
                </a:solidFill>
                <a:latin typeface="DM Sans"/>
                <a:ea typeface="DM Sans"/>
                <a:cs typeface="DM Sans"/>
                <a:sym typeface="DM Sans"/>
              </a:rPr>
              <a:t>     #InThisTogether</a:t>
            </a:r>
            <a:endParaRPr b="0" sz="18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t/>
            </a:r>
            <a:endParaRPr b="0" sz="1800">
              <a:solidFill>
                <a:srgbClr val="FFFFFF"/>
              </a:solidFill>
              <a:latin typeface="DM Sans"/>
              <a:ea typeface="DM Sans"/>
              <a:cs typeface="DM Sans"/>
              <a:sym typeface="DM Sans"/>
            </a:endParaRPr>
          </a:p>
          <a:p>
            <a:pPr indent="0" lvl="0" marL="342900" rtl="0" algn="l">
              <a:lnSpc>
                <a:spcPct val="115000"/>
              </a:lnSpc>
              <a:spcBef>
                <a:spcPts val="0"/>
              </a:spcBef>
              <a:spcAft>
                <a:spcPts val="0"/>
              </a:spcAft>
              <a:buNone/>
            </a:pPr>
            <a:r>
              <a:rPr b="0" lang="en" sz="1800">
                <a:solidFill>
                  <a:srgbClr val="FFFFFF"/>
                </a:solidFill>
                <a:latin typeface="DM Sans"/>
                <a:ea typeface="DM Sans"/>
                <a:cs typeface="DM Sans"/>
                <a:sym typeface="DM Sans"/>
              </a:rPr>
              <a:t>#frontlinemap</a:t>
            </a:r>
            <a:endParaRPr b="0" sz="1800">
              <a:solidFill>
                <a:srgbClr val="FFFFFF"/>
              </a:solidFill>
              <a:latin typeface="DM Sans"/>
              <a:ea typeface="DM Sans"/>
              <a:cs typeface="DM Sans"/>
              <a:sym typeface="DM Sans"/>
            </a:endParaRPr>
          </a:p>
          <a:p>
            <a:pPr indent="0" lvl="0" marL="342900" rtl="0" algn="l">
              <a:lnSpc>
                <a:spcPct val="100000"/>
              </a:lnSpc>
              <a:spcBef>
                <a:spcPts val="1400"/>
              </a:spcBef>
              <a:spcAft>
                <a:spcPts val="0"/>
              </a:spcAft>
              <a:buSzPts val="1400"/>
              <a:buNone/>
            </a:pPr>
            <a:r>
              <a:t/>
            </a:r>
            <a:endParaRPr b="0" sz="1800">
              <a:solidFill>
                <a:srgbClr val="FFFFFF"/>
              </a:solidFill>
              <a:latin typeface="DM Sans"/>
              <a:ea typeface="DM Sans"/>
              <a:cs typeface="DM Sans"/>
              <a:sym typeface="DM Sans"/>
            </a:endParaRPr>
          </a:p>
        </p:txBody>
      </p:sp>
      <p:sp>
        <p:nvSpPr>
          <p:cNvPr id="1205" name="Google Shape;1205;g96d6c17c13_0_439"/>
          <p:cNvSpPr txBox="1"/>
          <p:nvPr>
            <p:ph idx="1" type="body"/>
          </p:nvPr>
        </p:nvSpPr>
        <p:spPr>
          <a:xfrm>
            <a:off x="716631" y="300639"/>
            <a:ext cx="2805300" cy="638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1400"/>
              </a:spcBef>
              <a:spcAft>
                <a:spcPts val="0"/>
              </a:spcAft>
              <a:buSzPts val="1400"/>
              <a:buNone/>
            </a:pPr>
            <a:r>
              <a:rPr b="0" lang="en" sz="3600">
                <a:solidFill>
                  <a:srgbClr val="FFFFFF"/>
                </a:solidFill>
                <a:latin typeface="DM Sans"/>
                <a:ea typeface="DM Sans"/>
                <a:cs typeface="DM Sans"/>
                <a:sym typeface="DM Sans"/>
              </a:rPr>
              <a:t>Style Guide</a:t>
            </a:r>
            <a:endParaRPr b="0" sz="36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400"/>
              <a:buNone/>
            </a:pPr>
            <a:r>
              <a:t/>
            </a:r>
            <a:endParaRPr b="0" sz="3600">
              <a:solidFill>
                <a:srgbClr val="FFFFFF"/>
              </a:solidFill>
              <a:latin typeface="DM Sans"/>
              <a:ea typeface="DM Sans"/>
              <a:cs typeface="DM Sans"/>
              <a:sym typeface="DM Sans"/>
            </a:endParaRPr>
          </a:p>
        </p:txBody>
      </p:sp>
      <p:sp>
        <p:nvSpPr>
          <p:cNvPr id="1206" name="Google Shape;1206;g96d6c17c13_0_439"/>
          <p:cNvSpPr/>
          <p:nvPr/>
        </p:nvSpPr>
        <p:spPr>
          <a:xfrm>
            <a:off x="0" y="0"/>
            <a:ext cx="4572000" cy="5143500"/>
          </a:xfrm>
          <a:prstGeom prst="rect">
            <a:avLst/>
          </a:prstGeom>
          <a:solidFill>
            <a:srgbClr val="00966B"/>
          </a:solidFill>
          <a:ln cap="flat" cmpd="sng" w="9525">
            <a:solidFill>
              <a:srgbClr val="0096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g96d6c17c13_0_439"/>
          <p:cNvSpPr txBox="1"/>
          <p:nvPr>
            <p:ph idx="1" type="body"/>
          </p:nvPr>
        </p:nvSpPr>
        <p:spPr>
          <a:xfrm>
            <a:off x="822956" y="1040888"/>
            <a:ext cx="3531900" cy="32142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900"/>
              </a:spcBef>
              <a:spcAft>
                <a:spcPts val="0"/>
              </a:spcAft>
              <a:buSzPts val="1400"/>
              <a:buNone/>
            </a:pPr>
            <a:r>
              <a:rPr b="0" lang="en" sz="900">
                <a:solidFill>
                  <a:srgbClr val="FFFFFF"/>
                </a:solidFill>
                <a:highlight>
                  <a:srgbClr val="00966B"/>
                </a:highlight>
              </a:rPr>
              <a:t>#frontline workers: Tweet a pic with #frontlinemap #workpostcode #PPE if you’re short of masks, visors, ventilators, etc. Our programme links you with nearby suppliers.</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rPr b="0" lang="en" sz="900">
                <a:solidFill>
                  <a:srgbClr val="FFFFFF"/>
                </a:solidFill>
                <a:highlight>
                  <a:srgbClr val="00966B"/>
                </a:highlight>
              </a:rPr>
              <a:t>Glasgow Royal Infirmary, with 1000+ beds, is a cornerstone of Scotland’s #coronavirus response. These six nurses save lives on a daily basis.</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rPr b="0" lang="en" sz="900">
                <a:solidFill>
                  <a:srgbClr val="FFFFFF"/>
                </a:solidFill>
                <a:highlight>
                  <a:srgbClr val="00966B"/>
                </a:highlight>
              </a:rPr>
              <a:t>Here’s the Birmingham Makers Club, and their suite of 3D printers that just finished fabricating 200 face shields. Who needs them? #PPE #InThisTogether</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rPr b="0" lang="en" sz="900">
                <a:solidFill>
                  <a:srgbClr val="FFFFFF"/>
                </a:solidFill>
                <a:highlight>
                  <a:srgbClr val="00966B"/>
                </a:highlight>
              </a:rPr>
              <a:t>Nurses at Glasgow Royal Infirmary, unboxing a shipment of masks &amp; scrubs from [provider]. Huge thanks for the much-needed #PPE, and to the #frontline heros putting them to good use.</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rPr b="0" lang="en" sz="900">
                <a:solidFill>
                  <a:srgbClr val="FFFFFF"/>
                </a:solidFill>
                <a:highlight>
                  <a:srgbClr val="00966B"/>
                </a:highlight>
              </a:rPr>
              <a:t>Are you a frontline health worker who needs</a:t>
            </a:r>
            <a:r>
              <a:rPr b="0" lang="en" sz="900">
                <a:solidFill>
                  <a:srgbClr val="FFFFFF"/>
                </a:solidFill>
                <a:highlight>
                  <a:srgbClr val="00966B"/>
                </a:highlight>
                <a:uFill>
                  <a:noFill/>
                </a:uFill>
                <a:hlinkClick r:id="rId3">
                  <a:extLst>
                    <a:ext uri="{A12FA001-AC4F-418D-AE19-62706E023703}">
                      <ahyp:hlinkClr val="tx"/>
                    </a:ext>
                  </a:extLst>
                </a:hlinkClick>
              </a:rPr>
              <a:t> #PPE</a:t>
            </a:r>
            <a:r>
              <a:rPr b="0" lang="en" sz="900">
                <a:solidFill>
                  <a:srgbClr val="FFFFFF"/>
                </a:solidFill>
                <a:highlight>
                  <a:srgbClr val="00966B"/>
                </a:highlight>
              </a:rPr>
              <a:t>?</a:t>
            </a:r>
            <a:r>
              <a:rPr b="0" lang="en" sz="900">
                <a:solidFill>
                  <a:srgbClr val="FFFFFF"/>
                </a:solidFill>
                <a:highlight>
                  <a:srgbClr val="00966B"/>
                </a:highlight>
                <a:uFill>
                  <a:noFill/>
                </a:uFill>
                <a:hlinkClick r:id="rId4">
                  <a:extLst>
                    <a:ext uri="{A12FA001-AC4F-418D-AE19-62706E023703}">
                      <ahyp:hlinkClr val="tx"/>
                    </a:ext>
                  </a:extLst>
                </a:hlinkClick>
              </a:rPr>
              <a:t> http://frontline.live</a:t>
            </a:r>
            <a:r>
              <a:rPr b="0" lang="en" sz="900">
                <a:solidFill>
                  <a:srgbClr val="FFFFFF"/>
                </a:solidFill>
                <a:highlight>
                  <a:srgbClr val="00966B"/>
                </a:highlight>
              </a:rPr>
              <a:t> is a community of volunteers working to get healthcare workers the</a:t>
            </a:r>
            <a:r>
              <a:rPr b="0" lang="en" sz="900">
                <a:solidFill>
                  <a:srgbClr val="FFFFFF"/>
                </a:solidFill>
                <a:highlight>
                  <a:srgbClr val="00966B"/>
                </a:highlight>
                <a:uFill>
                  <a:noFill/>
                </a:uFill>
                <a:hlinkClick r:id="rId5">
                  <a:extLst>
                    <a:ext uri="{A12FA001-AC4F-418D-AE19-62706E023703}">
                      <ahyp:hlinkClr val="tx"/>
                    </a:ext>
                  </a:extLst>
                </a:hlinkClick>
              </a:rPr>
              <a:t> #PPE</a:t>
            </a:r>
            <a:r>
              <a:rPr b="0" lang="en" sz="900">
                <a:solidFill>
                  <a:srgbClr val="FFFFFF"/>
                </a:solidFill>
                <a:highlight>
                  <a:srgbClr val="00966B"/>
                </a:highlight>
              </a:rPr>
              <a:t> they need. Tell us what you need by going to</a:t>
            </a:r>
            <a:r>
              <a:rPr b="0" lang="en" sz="900">
                <a:solidFill>
                  <a:srgbClr val="FFFFFF"/>
                </a:solidFill>
                <a:highlight>
                  <a:srgbClr val="00966B"/>
                </a:highlight>
                <a:uFill>
                  <a:noFill/>
                </a:uFill>
                <a:hlinkClick r:id="rId6">
                  <a:extLst>
                    <a:ext uri="{A12FA001-AC4F-418D-AE19-62706E023703}">
                      <ahyp:hlinkClr val="tx"/>
                    </a:ext>
                  </a:extLst>
                </a:hlinkClick>
              </a:rPr>
              <a:t> http://frontline.live</a:t>
            </a:r>
            <a:r>
              <a:rPr b="0" lang="en" sz="900">
                <a:solidFill>
                  <a:srgbClr val="FFFFFF"/>
                </a:solidFill>
                <a:highlight>
                  <a:srgbClr val="00966B"/>
                </a:highlight>
              </a:rPr>
              <a:t> Everyone else, help by sharing!</a:t>
            </a:r>
            <a:r>
              <a:rPr b="0" lang="en" sz="900">
                <a:solidFill>
                  <a:srgbClr val="FFFFFF"/>
                </a:solidFill>
                <a:highlight>
                  <a:srgbClr val="00966B"/>
                </a:highlight>
                <a:uFill>
                  <a:noFill/>
                </a:uFill>
                <a:hlinkClick r:id="rId7">
                  <a:extLst>
                    <a:ext uri="{A12FA001-AC4F-418D-AE19-62706E023703}">
                      <ahyp:hlinkClr val="tx"/>
                    </a:ext>
                  </a:extLst>
                </a:hlinkClick>
              </a:rPr>
              <a:t> #FrontlineMap</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t/>
            </a:r>
            <a:endParaRPr b="0" sz="900">
              <a:solidFill>
                <a:srgbClr val="FFFFFF"/>
              </a:solidFill>
              <a:highlight>
                <a:srgbClr val="00966B"/>
              </a:highlight>
            </a:endParaRPr>
          </a:p>
          <a:p>
            <a:pPr indent="0" lvl="0" marL="0" rtl="0" algn="l">
              <a:lnSpc>
                <a:spcPct val="115000"/>
              </a:lnSpc>
              <a:spcBef>
                <a:spcPts val="0"/>
              </a:spcBef>
              <a:spcAft>
                <a:spcPts val="0"/>
              </a:spcAft>
              <a:buSzPts val="1400"/>
              <a:buNone/>
            </a:pPr>
            <a:r>
              <a:t/>
            </a:r>
            <a:endParaRPr b="0" sz="900">
              <a:solidFill>
                <a:srgbClr val="FFFFFF"/>
              </a:solidFill>
              <a:highlight>
                <a:srgbClr val="00966B"/>
              </a:highlight>
            </a:endParaRPr>
          </a:p>
        </p:txBody>
      </p:sp>
      <p:grpSp>
        <p:nvGrpSpPr>
          <p:cNvPr id="1208" name="Google Shape;1208;g96d6c17c13_0_439"/>
          <p:cNvGrpSpPr/>
          <p:nvPr/>
        </p:nvGrpSpPr>
        <p:grpSpPr>
          <a:xfrm>
            <a:off x="423606" y="1270214"/>
            <a:ext cx="321647" cy="279120"/>
            <a:chOff x="3869920" y="1676481"/>
            <a:chExt cx="428863" cy="372160"/>
          </a:xfrm>
        </p:grpSpPr>
        <p:sp>
          <p:nvSpPr>
            <p:cNvPr id="1209" name="Google Shape;1209;g96d6c17c13_0_439"/>
            <p:cNvSpPr/>
            <p:nvPr/>
          </p:nvSpPr>
          <p:spPr>
            <a:xfrm>
              <a:off x="3869920" y="1676481"/>
              <a:ext cx="406908" cy="372160"/>
            </a:xfrm>
            <a:custGeom>
              <a:rect b="b" l="l" r="r" t="t"/>
              <a:pathLst>
                <a:path extrusionOk="0" h="372160" w="406908">
                  <a:moveTo>
                    <a:pt x="275029" y="372709"/>
                  </a:moveTo>
                  <a:lnTo>
                    <a:pt x="131834" y="372709"/>
                  </a:lnTo>
                  <a:cubicBezTo>
                    <a:pt x="110528" y="372709"/>
                    <a:pt x="90869" y="361371"/>
                    <a:pt x="79256" y="342351"/>
                  </a:cubicBezTo>
                  <a:cubicBezTo>
                    <a:pt x="79256" y="342260"/>
                    <a:pt x="79164" y="342168"/>
                    <a:pt x="79164" y="342168"/>
                  </a:cubicBezTo>
                  <a:lnTo>
                    <a:pt x="8298" y="217536"/>
                  </a:lnTo>
                  <a:cubicBezTo>
                    <a:pt x="-2766" y="198516"/>
                    <a:pt x="-2766" y="174833"/>
                    <a:pt x="8298" y="155814"/>
                  </a:cubicBezTo>
                  <a:lnTo>
                    <a:pt x="79256" y="31272"/>
                  </a:lnTo>
                  <a:cubicBezTo>
                    <a:pt x="79256" y="31272"/>
                    <a:pt x="79256" y="31181"/>
                    <a:pt x="79347" y="31181"/>
                  </a:cubicBezTo>
                  <a:cubicBezTo>
                    <a:pt x="90777" y="11704"/>
                    <a:pt x="110437" y="0"/>
                    <a:pt x="132017" y="0"/>
                  </a:cubicBezTo>
                  <a:lnTo>
                    <a:pt x="275120" y="0"/>
                  </a:lnTo>
                  <a:cubicBezTo>
                    <a:pt x="297066" y="0"/>
                    <a:pt x="317183" y="11979"/>
                    <a:pt x="327790" y="31272"/>
                  </a:cubicBezTo>
                  <a:lnTo>
                    <a:pt x="399296" y="155814"/>
                  </a:lnTo>
                  <a:cubicBezTo>
                    <a:pt x="410360" y="174833"/>
                    <a:pt x="410360" y="198516"/>
                    <a:pt x="399296" y="217627"/>
                  </a:cubicBezTo>
                  <a:lnTo>
                    <a:pt x="327790" y="342168"/>
                  </a:lnTo>
                  <a:cubicBezTo>
                    <a:pt x="317091" y="360731"/>
                    <a:pt x="296426" y="372709"/>
                    <a:pt x="275029" y="372709"/>
                  </a:cubicBezTo>
                  <a:close/>
                  <a:moveTo>
                    <a:pt x="94983" y="332933"/>
                  </a:moveTo>
                  <a:cubicBezTo>
                    <a:pt x="103213" y="346375"/>
                    <a:pt x="117020" y="354421"/>
                    <a:pt x="131834" y="354421"/>
                  </a:cubicBezTo>
                  <a:lnTo>
                    <a:pt x="274937" y="354421"/>
                  </a:lnTo>
                  <a:cubicBezTo>
                    <a:pt x="289933" y="354421"/>
                    <a:pt x="304289" y="346009"/>
                    <a:pt x="311696" y="333024"/>
                  </a:cubicBezTo>
                  <a:lnTo>
                    <a:pt x="383294" y="208392"/>
                  </a:lnTo>
                  <a:cubicBezTo>
                    <a:pt x="391157" y="194950"/>
                    <a:pt x="391157" y="178308"/>
                    <a:pt x="383294" y="164958"/>
                  </a:cubicBezTo>
                  <a:lnTo>
                    <a:pt x="311788" y="40325"/>
                  </a:lnTo>
                  <a:cubicBezTo>
                    <a:pt x="311788" y="40234"/>
                    <a:pt x="311696" y="40234"/>
                    <a:pt x="311696" y="40142"/>
                  </a:cubicBezTo>
                  <a:cubicBezTo>
                    <a:pt x="304289" y="26700"/>
                    <a:pt x="290299" y="18288"/>
                    <a:pt x="275029" y="18288"/>
                  </a:cubicBezTo>
                  <a:lnTo>
                    <a:pt x="131834" y="18288"/>
                  </a:lnTo>
                  <a:cubicBezTo>
                    <a:pt x="116837" y="18288"/>
                    <a:pt x="103121" y="26518"/>
                    <a:pt x="94983" y="40325"/>
                  </a:cubicBezTo>
                  <a:lnTo>
                    <a:pt x="24117" y="164866"/>
                  </a:lnTo>
                  <a:cubicBezTo>
                    <a:pt x="24117" y="164866"/>
                    <a:pt x="24117" y="164958"/>
                    <a:pt x="24026" y="164958"/>
                  </a:cubicBezTo>
                  <a:cubicBezTo>
                    <a:pt x="16253" y="178308"/>
                    <a:pt x="16253" y="194950"/>
                    <a:pt x="24026" y="208392"/>
                  </a:cubicBezTo>
                  <a:cubicBezTo>
                    <a:pt x="24026" y="208392"/>
                    <a:pt x="24026" y="208483"/>
                    <a:pt x="24117" y="208483"/>
                  </a:cubicBezTo>
                  <a:lnTo>
                    <a:pt x="94983" y="332933"/>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10" name="Google Shape;1210;g96d6c17c13_0_439"/>
            <p:cNvSpPr/>
            <p:nvPr/>
          </p:nvSpPr>
          <p:spPr>
            <a:xfrm>
              <a:off x="3984230" y="1676514"/>
              <a:ext cx="314553" cy="238658"/>
            </a:xfrm>
            <a:custGeom>
              <a:rect b="b" l="l" r="r" t="t"/>
              <a:pathLst>
                <a:path extrusionOk="0" h="238658" w="314553">
                  <a:moveTo>
                    <a:pt x="109330" y="239265"/>
                  </a:moveTo>
                  <a:cubicBezTo>
                    <a:pt x="93694" y="239265"/>
                    <a:pt x="80161" y="227653"/>
                    <a:pt x="69188" y="218143"/>
                  </a:cubicBezTo>
                  <a:cubicBezTo>
                    <a:pt x="68456" y="217503"/>
                    <a:pt x="67725" y="216863"/>
                    <a:pt x="66993" y="216223"/>
                  </a:cubicBezTo>
                  <a:lnTo>
                    <a:pt x="3168" y="161176"/>
                  </a:lnTo>
                  <a:cubicBezTo>
                    <a:pt x="-672" y="157884"/>
                    <a:pt x="-1038" y="152123"/>
                    <a:pt x="2162" y="148374"/>
                  </a:cubicBezTo>
                  <a:cubicBezTo>
                    <a:pt x="5363" y="144534"/>
                    <a:pt x="11124" y="144076"/>
                    <a:pt x="14964" y="147277"/>
                  </a:cubicBezTo>
                  <a:lnTo>
                    <a:pt x="31698" y="161176"/>
                  </a:lnTo>
                  <a:cubicBezTo>
                    <a:pt x="32429" y="161816"/>
                    <a:pt x="33069" y="162456"/>
                    <a:pt x="33526" y="163279"/>
                  </a:cubicBezTo>
                  <a:lnTo>
                    <a:pt x="78881" y="202415"/>
                  </a:lnTo>
                  <a:cubicBezTo>
                    <a:pt x="79612" y="203055"/>
                    <a:pt x="80344" y="203695"/>
                    <a:pt x="81075" y="204335"/>
                  </a:cubicBezTo>
                  <a:cubicBezTo>
                    <a:pt x="90036" y="212016"/>
                    <a:pt x="101101" y="221617"/>
                    <a:pt x="110245" y="220977"/>
                  </a:cubicBezTo>
                  <a:cubicBezTo>
                    <a:pt x="114268" y="220703"/>
                    <a:pt x="118108" y="218326"/>
                    <a:pt x="122040" y="213662"/>
                  </a:cubicBezTo>
                  <a:cubicBezTo>
                    <a:pt x="142614" y="189796"/>
                    <a:pt x="297514" y="5088"/>
                    <a:pt x="299068" y="3259"/>
                  </a:cubicBezTo>
                  <a:cubicBezTo>
                    <a:pt x="302360" y="-582"/>
                    <a:pt x="308121" y="-1130"/>
                    <a:pt x="311961" y="2161"/>
                  </a:cubicBezTo>
                  <a:cubicBezTo>
                    <a:pt x="315802" y="5453"/>
                    <a:pt x="316350" y="11214"/>
                    <a:pt x="313058" y="15055"/>
                  </a:cubicBezTo>
                  <a:cubicBezTo>
                    <a:pt x="311504" y="16883"/>
                    <a:pt x="156513" y="201684"/>
                    <a:pt x="135848" y="225641"/>
                  </a:cubicBezTo>
                  <a:cubicBezTo>
                    <a:pt x="128715" y="233962"/>
                    <a:pt x="120486" y="238534"/>
                    <a:pt x="111525" y="239265"/>
                  </a:cubicBezTo>
                  <a:cubicBezTo>
                    <a:pt x="110885" y="239174"/>
                    <a:pt x="110153" y="239265"/>
                    <a:pt x="109330" y="23926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11" name="Google Shape;1211;g96d6c17c13_0_439"/>
          <p:cNvGrpSpPr/>
          <p:nvPr/>
        </p:nvGrpSpPr>
        <p:grpSpPr>
          <a:xfrm>
            <a:off x="416677" y="1844786"/>
            <a:ext cx="321647" cy="279120"/>
            <a:chOff x="3869920" y="1676481"/>
            <a:chExt cx="428863" cy="372160"/>
          </a:xfrm>
        </p:grpSpPr>
        <p:sp>
          <p:nvSpPr>
            <p:cNvPr id="1212" name="Google Shape;1212;g96d6c17c13_0_439"/>
            <p:cNvSpPr/>
            <p:nvPr/>
          </p:nvSpPr>
          <p:spPr>
            <a:xfrm>
              <a:off x="3869920" y="1676481"/>
              <a:ext cx="406908" cy="372160"/>
            </a:xfrm>
            <a:custGeom>
              <a:rect b="b" l="l" r="r" t="t"/>
              <a:pathLst>
                <a:path extrusionOk="0" h="372160" w="406908">
                  <a:moveTo>
                    <a:pt x="275029" y="372709"/>
                  </a:moveTo>
                  <a:lnTo>
                    <a:pt x="131834" y="372709"/>
                  </a:lnTo>
                  <a:cubicBezTo>
                    <a:pt x="110528" y="372709"/>
                    <a:pt x="90869" y="361371"/>
                    <a:pt x="79256" y="342351"/>
                  </a:cubicBezTo>
                  <a:cubicBezTo>
                    <a:pt x="79256" y="342260"/>
                    <a:pt x="79164" y="342168"/>
                    <a:pt x="79164" y="342168"/>
                  </a:cubicBezTo>
                  <a:lnTo>
                    <a:pt x="8298" y="217536"/>
                  </a:lnTo>
                  <a:cubicBezTo>
                    <a:pt x="-2766" y="198516"/>
                    <a:pt x="-2766" y="174833"/>
                    <a:pt x="8298" y="155814"/>
                  </a:cubicBezTo>
                  <a:lnTo>
                    <a:pt x="79256" y="31272"/>
                  </a:lnTo>
                  <a:cubicBezTo>
                    <a:pt x="79256" y="31272"/>
                    <a:pt x="79256" y="31181"/>
                    <a:pt x="79347" y="31181"/>
                  </a:cubicBezTo>
                  <a:cubicBezTo>
                    <a:pt x="90777" y="11704"/>
                    <a:pt x="110437" y="0"/>
                    <a:pt x="132017" y="0"/>
                  </a:cubicBezTo>
                  <a:lnTo>
                    <a:pt x="275120" y="0"/>
                  </a:lnTo>
                  <a:cubicBezTo>
                    <a:pt x="297066" y="0"/>
                    <a:pt x="317183" y="11979"/>
                    <a:pt x="327790" y="31272"/>
                  </a:cubicBezTo>
                  <a:lnTo>
                    <a:pt x="399296" y="155814"/>
                  </a:lnTo>
                  <a:cubicBezTo>
                    <a:pt x="410360" y="174833"/>
                    <a:pt x="410360" y="198516"/>
                    <a:pt x="399296" y="217627"/>
                  </a:cubicBezTo>
                  <a:lnTo>
                    <a:pt x="327790" y="342168"/>
                  </a:lnTo>
                  <a:cubicBezTo>
                    <a:pt x="317091" y="360731"/>
                    <a:pt x="296426" y="372709"/>
                    <a:pt x="275029" y="372709"/>
                  </a:cubicBezTo>
                  <a:close/>
                  <a:moveTo>
                    <a:pt x="94983" y="332933"/>
                  </a:moveTo>
                  <a:cubicBezTo>
                    <a:pt x="103213" y="346375"/>
                    <a:pt x="117020" y="354421"/>
                    <a:pt x="131834" y="354421"/>
                  </a:cubicBezTo>
                  <a:lnTo>
                    <a:pt x="274937" y="354421"/>
                  </a:lnTo>
                  <a:cubicBezTo>
                    <a:pt x="289933" y="354421"/>
                    <a:pt x="304289" y="346009"/>
                    <a:pt x="311696" y="333024"/>
                  </a:cubicBezTo>
                  <a:lnTo>
                    <a:pt x="383294" y="208392"/>
                  </a:lnTo>
                  <a:cubicBezTo>
                    <a:pt x="391157" y="194950"/>
                    <a:pt x="391157" y="178308"/>
                    <a:pt x="383294" y="164958"/>
                  </a:cubicBezTo>
                  <a:lnTo>
                    <a:pt x="311788" y="40325"/>
                  </a:lnTo>
                  <a:cubicBezTo>
                    <a:pt x="311788" y="40234"/>
                    <a:pt x="311696" y="40234"/>
                    <a:pt x="311696" y="40142"/>
                  </a:cubicBezTo>
                  <a:cubicBezTo>
                    <a:pt x="304289" y="26700"/>
                    <a:pt x="290299" y="18288"/>
                    <a:pt x="275029" y="18288"/>
                  </a:cubicBezTo>
                  <a:lnTo>
                    <a:pt x="131834" y="18288"/>
                  </a:lnTo>
                  <a:cubicBezTo>
                    <a:pt x="116837" y="18288"/>
                    <a:pt x="103121" y="26518"/>
                    <a:pt x="94983" y="40325"/>
                  </a:cubicBezTo>
                  <a:lnTo>
                    <a:pt x="24117" y="164866"/>
                  </a:lnTo>
                  <a:cubicBezTo>
                    <a:pt x="24117" y="164866"/>
                    <a:pt x="24117" y="164958"/>
                    <a:pt x="24026" y="164958"/>
                  </a:cubicBezTo>
                  <a:cubicBezTo>
                    <a:pt x="16253" y="178308"/>
                    <a:pt x="16253" y="194950"/>
                    <a:pt x="24026" y="208392"/>
                  </a:cubicBezTo>
                  <a:cubicBezTo>
                    <a:pt x="24026" y="208392"/>
                    <a:pt x="24026" y="208483"/>
                    <a:pt x="24117" y="208483"/>
                  </a:cubicBezTo>
                  <a:lnTo>
                    <a:pt x="94983" y="332933"/>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13" name="Google Shape;1213;g96d6c17c13_0_439"/>
            <p:cNvSpPr/>
            <p:nvPr/>
          </p:nvSpPr>
          <p:spPr>
            <a:xfrm>
              <a:off x="3984230" y="1676514"/>
              <a:ext cx="314553" cy="238658"/>
            </a:xfrm>
            <a:custGeom>
              <a:rect b="b" l="l" r="r" t="t"/>
              <a:pathLst>
                <a:path extrusionOk="0" h="238658" w="314553">
                  <a:moveTo>
                    <a:pt x="109330" y="239265"/>
                  </a:moveTo>
                  <a:cubicBezTo>
                    <a:pt x="93694" y="239265"/>
                    <a:pt x="80161" y="227653"/>
                    <a:pt x="69188" y="218143"/>
                  </a:cubicBezTo>
                  <a:cubicBezTo>
                    <a:pt x="68456" y="217503"/>
                    <a:pt x="67725" y="216863"/>
                    <a:pt x="66993" y="216223"/>
                  </a:cubicBezTo>
                  <a:lnTo>
                    <a:pt x="3168" y="161176"/>
                  </a:lnTo>
                  <a:cubicBezTo>
                    <a:pt x="-672" y="157884"/>
                    <a:pt x="-1038" y="152123"/>
                    <a:pt x="2162" y="148374"/>
                  </a:cubicBezTo>
                  <a:cubicBezTo>
                    <a:pt x="5363" y="144534"/>
                    <a:pt x="11124" y="144076"/>
                    <a:pt x="14964" y="147277"/>
                  </a:cubicBezTo>
                  <a:lnTo>
                    <a:pt x="31698" y="161176"/>
                  </a:lnTo>
                  <a:cubicBezTo>
                    <a:pt x="32429" y="161816"/>
                    <a:pt x="33069" y="162456"/>
                    <a:pt x="33526" y="163279"/>
                  </a:cubicBezTo>
                  <a:lnTo>
                    <a:pt x="78881" y="202415"/>
                  </a:lnTo>
                  <a:cubicBezTo>
                    <a:pt x="79612" y="203055"/>
                    <a:pt x="80344" y="203695"/>
                    <a:pt x="81075" y="204335"/>
                  </a:cubicBezTo>
                  <a:cubicBezTo>
                    <a:pt x="90036" y="212016"/>
                    <a:pt x="101101" y="221617"/>
                    <a:pt x="110245" y="220977"/>
                  </a:cubicBezTo>
                  <a:cubicBezTo>
                    <a:pt x="114268" y="220703"/>
                    <a:pt x="118108" y="218326"/>
                    <a:pt x="122040" y="213662"/>
                  </a:cubicBezTo>
                  <a:cubicBezTo>
                    <a:pt x="142614" y="189796"/>
                    <a:pt x="297514" y="5088"/>
                    <a:pt x="299068" y="3259"/>
                  </a:cubicBezTo>
                  <a:cubicBezTo>
                    <a:pt x="302360" y="-582"/>
                    <a:pt x="308121" y="-1130"/>
                    <a:pt x="311961" y="2161"/>
                  </a:cubicBezTo>
                  <a:cubicBezTo>
                    <a:pt x="315802" y="5453"/>
                    <a:pt x="316350" y="11214"/>
                    <a:pt x="313058" y="15055"/>
                  </a:cubicBezTo>
                  <a:cubicBezTo>
                    <a:pt x="311504" y="16883"/>
                    <a:pt x="156513" y="201684"/>
                    <a:pt x="135848" y="225641"/>
                  </a:cubicBezTo>
                  <a:cubicBezTo>
                    <a:pt x="128715" y="233962"/>
                    <a:pt x="120486" y="238534"/>
                    <a:pt x="111525" y="239265"/>
                  </a:cubicBezTo>
                  <a:cubicBezTo>
                    <a:pt x="110885" y="239174"/>
                    <a:pt x="110153" y="239265"/>
                    <a:pt x="109330" y="23926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14" name="Google Shape;1214;g96d6c17c13_0_439"/>
          <p:cNvGrpSpPr/>
          <p:nvPr/>
        </p:nvGrpSpPr>
        <p:grpSpPr>
          <a:xfrm>
            <a:off x="416677" y="2452378"/>
            <a:ext cx="321647" cy="279120"/>
            <a:chOff x="3869920" y="1676481"/>
            <a:chExt cx="428863" cy="372160"/>
          </a:xfrm>
        </p:grpSpPr>
        <p:sp>
          <p:nvSpPr>
            <p:cNvPr id="1215" name="Google Shape;1215;g96d6c17c13_0_439"/>
            <p:cNvSpPr/>
            <p:nvPr/>
          </p:nvSpPr>
          <p:spPr>
            <a:xfrm>
              <a:off x="3869920" y="1676481"/>
              <a:ext cx="406908" cy="372160"/>
            </a:xfrm>
            <a:custGeom>
              <a:rect b="b" l="l" r="r" t="t"/>
              <a:pathLst>
                <a:path extrusionOk="0" h="372160" w="406908">
                  <a:moveTo>
                    <a:pt x="275029" y="372709"/>
                  </a:moveTo>
                  <a:lnTo>
                    <a:pt x="131834" y="372709"/>
                  </a:lnTo>
                  <a:cubicBezTo>
                    <a:pt x="110528" y="372709"/>
                    <a:pt x="90869" y="361371"/>
                    <a:pt x="79256" y="342351"/>
                  </a:cubicBezTo>
                  <a:cubicBezTo>
                    <a:pt x="79256" y="342260"/>
                    <a:pt x="79164" y="342168"/>
                    <a:pt x="79164" y="342168"/>
                  </a:cubicBezTo>
                  <a:lnTo>
                    <a:pt x="8298" y="217536"/>
                  </a:lnTo>
                  <a:cubicBezTo>
                    <a:pt x="-2766" y="198516"/>
                    <a:pt x="-2766" y="174833"/>
                    <a:pt x="8298" y="155814"/>
                  </a:cubicBezTo>
                  <a:lnTo>
                    <a:pt x="79256" y="31272"/>
                  </a:lnTo>
                  <a:cubicBezTo>
                    <a:pt x="79256" y="31272"/>
                    <a:pt x="79256" y="31181"/>
                    <a:pt x="79347" y="31181"/>
                  </a:cubicBezTo>
                  <a:cubicBezTo>
                    <a:pt x="90777" y="11704"/>
                    <a:pt x="110437" y="0"/>
                    <a:pt x="132017" y="0"/>
                  </a:cubicBezTo>
                  <a:lnTo>
                    <a:pt x="275120" y="0"/>
                  </a:lnTo>
                  <a:cubicBezTo>
                    <a:pt x="297066" y="0"/>
                    <a:pt x="317183" y="11979"/>
                    <a:pt x="327790" y="31272"/>
                  </a:cubicBezTo>
                  <a:lnTo>
                    <a:pt x="399296" y="155814"/>
                  </a:lnTo>
                  <a:cubicBezTo>
                    <a:pt x="410360" y="174833"/>
                    <a:pt x="410360" y="198516"/>
                    <a:pt x="399296" y="217627"/>
                  </a:cubicBezTo>
                  <a:lnTo>
                    <a:pt x="327790" y="342168"/>
                  </a:lnTo>
                  <a:cubicBezTo>
                    <a:pt x="317091" y="360731"/>
                    <a:pt x="296426" y="372709"/>
                    <a:pt x="275029" y="372709"/>
                  </a:cubicBezTo>
                  <a:close/>
                  <a:moveTo>
                    <a:pt x="94983" y="332933"/>
                  </a:moveTo>
                  <a:cubicBezTo>
                    <a:pt x="103213" y="346375"/>
                    <a:pt x="117020" y="354421"/>
                    <a:pt x="131834" y="354421"/>
                  </a:cubicBezTo>
                  <a:lnTo>
                    <a:pt x="274937" y="354421"/>
                  </a:lnTo>
                  <a:cubicBezTo>
                    <a:pt x="289933" y="354421"/>
                    <a:pt x="304289" y="346009"/>
                    <a:pt x="311696" y="333024"/>
                  </a:cubicBezTo>
                  <a:lnTo>
                    <a:pt x="383294" y="208392"/>
                  </a:lnTo>
                  <a:cubicBezTo>
                    <a:pt x="391157" y="194950"/>
                    <a:pt x="391157" y="178308"/>
                    <a:pt x="383294" y="164958"/>
                  </a:cubicBezTo>
                  <a:lnTo>
                    <a:pt x="311788" y="40325"/>
                  </a:lnTo>
                  <a:cubicBezTo>
                    <a:pt x="311788" y="40234"/>
                    <a:pt x="311696" y="40234"/>
                    <a:pt x="311696" y="40142"/>
                  </a:cubicBezTo>
                  <a:cubicBezTo>
                    <a:pt x="304289" y="26700"/>
                    <a:pt x="290299" y="18288"/>
                    <a:pt x="275029" y="18288"/>
                  </a:cubicBezTo>
                  <a:lnTo>
                    <a:pt x="131834" y="18288"/>
                  </a:lnTo>
                  <a:cubicBezTo>
                    <a:pt x="116837" y="18288"/>
                    <a:pt x="103121" y="26518"/>
                    <a:pt x="94983" y="40325"/>
                  </a:cubicBezTo>
                  <a:lnTo>
                    <a:pt x="24117" y="164866"/>
                  </a:lnTo>
                  <a:cubicBezTo>
                    <a:pt x="24117" y="164866"/>
                    <a:pt x="24117" y="164958"/>
                    <a:pt x="24026" y="164958"/>
                  </a:cubicBezTo>
                  <a:cubicBezTo>
                    <a:pt x="16253" y="178308"/>
                    <a:pt x="16253" y="194950"/>
                    <a:pt x="24026" y="208392"/>
                  </a:cubicBezTo>
                  <a:cubicBezTo>
                    <a:pt x="24026" y="208392"/>
                    <a:pt x="24026" y="208483"/>
                    <a:pt x="24117" y="208483"/>
                  </a:cubicBezTo>
                  <a:lnTo>
                    <a:pt x="94983" y="332933"/>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16" name="Google Shape;1216;g96d6c17c13_0_439"/>
            <p:cNvSpPr/>
            <p:nvPr/>
          </p:nvSpPr>
          <p:spPr>
            <a:xfrm>
              <a:off x="3984230" y="1676514"/>
              <a:ext cx="314553" cy="238658"/>
            </a:xfrm>
            <a:custGeom>
              <a:rect b="b" l="l" r="r" t="t"/>
              <a:pathLst>
                <a:path extrusionOk="0" h="238658" w="314553">
                  <a:moveTo>
                    <a:pt x="109330" y="239265"/>
                  </a:moveTo>
                  <a:cubicBezTo>
                    <a:pt x="93694" y="239265"/>
                    <a:pt x="80161" y="227653"/>
                    <a:pt x="69188" y="218143"/>
                  </a:cubicBezTo>
                  <a:cubicBezTo>
                    <a:pt x="68456" y="217503"/>
                    <a:pt x="67725" y="216863"/>
                    <a:pt x="66993" y="216223"/>
                  </a:cubicBezTo>
                  <a:lnTo>
                    <a:pt x="3168" y="161176"/>
                  </a:lnTo>
                  <a:cubicBezTo>
                    <a:pt x="-672" y="157884"/>
                    <a:pt x="-1038" y="152123"/>
                    <a:pt x="2162" y="148374"/>
                  </a:cubicBezTo>
                  <a:cubicBezTo>
                    <a:pt x="5363" y="144534"/>
                    <a:pt x="11124" y="144076"/>
                    <a:pt x="14964" y="147277"/>
                  </a:cubicBezTo>
                  <a:lnTo>
                    <a:pt x="31698" y="161176"/>
                  </a:lnTo>
                  <a:cubicBezTo>
                    <a:pt x="32429" y="161816"/>
                    <a:pt x="33069" y="162456"/>
                    <a:pt x="33526" y="163279"/>
                  </a:cubicBezTo>
                  <a:lnTo>
                    <a:pt x="78881" y="202415"/>
                  </a:lnTo>
                  <a:cubicBezTo>
                    <a:pt x="79612" y="203055"/>
                    <a:pt x="80344" y="203695"/>
                    <a:pt x="81075" y="204335"/>
                  </a:cubicBezTo>
                  <a:cubicBezTo>
                    <a:pt x="90036" y="212016"/>
                    <a:pt x="101101" y="221617"/>
                    <a:pt x="110245" y="220977"/>
                  </a:cubicBezTo>
                  <a:cubicBezTo>
                    <a:pt x="114268" y="220703"/>
                    <a:pt x="118108" y="218326"/>
                    <a:pt x="122040" y="213662"/>
                  </a:cubicBezTo>
                  <a:cubicBezTo>
                    <a:pt x="142614" y="189796"/>
                    <a:pt x="297514" y="5088"/>
                    <a:pt x="299068" y="3259"/>
                  </a:cubicBezTo>
                  <a:cubicBezTo>
                    <a:pt x="302360" y="-582"/>
                    <a:pt x="308121" y="-1130"/>
                    <a:pt x="311961" y="2161"/>
                  </a:cubicBezTo>
                  <a:cubicBezTo>
                    <a:pt x="315802" y="5453"/>
                    <a:pt x="316350" y="11214"/>
                    <a:pt x="313058" y="15055"/>
                  </a:cubicBezTo>
                  <a:cubicBezTo>
                    <a:pt x="311504" y="16883"/>
                    <a:pt x="156513" y="201684"/>
                    <a:pt x="135848" y="225641"/>
                  </a:cubicBezTo>
                  <a:cubicBezTo>
                    <a:pt x="128715" y="233962"/>
                    <a:pt x="120486" y="238534"/>
                    <a:pt x="111525" y="239265"/>
                  </a:cubicBezTo>
                  <a:cubicBezTo>
                    <a:pt x="110885" y="239174"/>
                    <a:pt x="110153" y="239265"/>
                    <a:pt x="109330" y="23926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17" name="Google Shape;1217;g96d6c17c13_0_439"/>
          <p:cNvGrpSpPr/>
          <p:nvPr/>
        </p:nvGrpSpPr>
        <p:grpSpPr>
          <a:xfrm>
            <a:off x="423606" y="3117122"/>
            <a:ext cx="321647" cy="279120"/>
            <a:chOff x="3869920" y="1676481"/>
            <a:chExt cx="428863" cy="372160"/>
          </a:xfrm>
        </p:grpSpPr>
        <p:sp>
          <p:nvSpPr>
            <p:cNvPr id="1218" name="Google Shape;1218;g96d6c17c13_0_439"/>
            <p:cNvSpPr/>
            <p:nvPr/>
          </p:nvSpPr>
          <p:spPr>
            <a:xfrm>
              <a:off x="3869920" y="1676481"/>
              <a:ext cx="406908" cy="372160"/>
            </a:xfrm>
            <a:custGeom>
              <a:rect b="b" l="l" r="r" t="t"/>
              <a:pathLst>
                <a:path extrusionOk="0" h="372160" w="406908">
                  <a:moveTo>
                    <a:pt x="275029" y="372709"/>
                  </a:moveTo>
                  <a:lnTo>
                    <a:pt x="131834" y="372709"/>
                  </a:lnTo>
                  <a:cubicBezTo>
                    <a:pt x="110528" y="372709"/>
                    <a:pt x="90869" y="361371"/>
                    <a:pt x="79256" y="342351"/>
                  </a:cubicBezTo>
                  <a:cubicBezTo>
                    <a:pt x="79256" y="342260"/>
                    <a:pt x="79164" y="342168"/>
                    <a:pt x="79164" y="342168"/>
                  </a:cubicBezTo>
                  <a:lnTo>
                    <a:pt x="8298" y="217536"/>
                  </a:lnTo>
                  <a:cubicBezTo>
                    <a:pt x="-2766" y="198516"/>
                    <a:pt x="-2766" y="174833"/>
                    <a:pt x="8298" y="155814"/>
                  </a:cubicBezTo>
                  <a:lnTo>
                    <a:pt x="79256" y="31272"/>
                  </a:lnTo>
                  <a:cubicBezTo>
                    <a:pt x="79256" y="31272"/>
                    <a:pt x="79256" y="31181"/>
                    <a:pt x="79347" y="31181"/>
                  </a:cubicBezTo>
                  <a:cubicBezTo>
                    <a:pt x="90777" y="11704"/>
                    <a:pt x="110437" y="0"/>
                    <a:pt x="132017" y="0"/>
                  </a:cubicBezTo>
                  <a:lnTo>
                    <a:pt x="275120" y="0"/>
                  </a:lnTo>
                  <a:cubicBezTo>
                    <a:pt x="297066" y="0"/>
                    <a:pt x="317183" y="11979"/>
                    <a:pt x="327790" y="31272"/>
                  </a:cubicBezTo>
                  <a:lnTo>
                    <a:pt x="399296" y="155814"/>
                  </a:lnTo>
                  <a:cubicBezTo>
                    <a:pt x="410360" y="174833"/>
                    <a:pt x="410360" y="198516"/>
                    <a:pt x="399296" y="217627"/>
                  </a:cubicBezTo>
                  <a:lnTo>
                    <a:pt x="327790" y="342168"/>
                  </a:lnTo>
                  <a:cubicBezTo>
                    <a:pt x="317091" y="360731"/>
                    <a:pt x="296426" y="372709"/>
                    <a:pt x="275029" y="372709"/>
                  </a:cubicBezTo>
                  <a:close/>
                  <a:moveTo>
                    <a:pt x="94983" y="332933"/>
                  </a:moveTo>
                  <a:cubicBezTo>
                    <a:pt x="103213" y="346375"/>
                    <a:pt x="117020" y="354421"/>
                    <a:pt x="131834" y="354421"/>
                  </a:cubicBezTo>
                  <a:lnTo>
                    <a:pt x="274937" y="354421"/>
                  </a:lnTo>
                  <a:cubicBezTo>
                    <a:pt x="289933" y="354421"/>
                    <a:pt x="304289" y="346009"/>
                    <a:pt x="311696" y="333024"/>
                  </a:cubicBezTo>
                  <a:lnTo>
                    <a:pt x="383294" y="208392"/>
                  </a:lnTo>
                  <a:cubicBezTo>
                    <a:pt x="391157" y="194950"/>
                    <a:pt x="391157" y="178308"/>
                    <a:pt x="383294" y="164958"/>
                  </a:cubicBezTo>
                  <a:lnTo>
                    <a:pt x="311788" y="40325"/>
                  </a:lnTo>
                  <a:cubicBezTo>
                    <a:pt x="311788" y="40234"/>
                    <a:pt x="311696" y="40234"/>
                    <a:pt x="311696" y="40142"/>
                  </a:cubicBezTo>
                  <a:cubicBezTo>
                    <a:pt x="304289" y="26700"/>
                    <a:pt x="290299" y="18288"/>
                    <a:pt x="275029" y="18288"/>
                  </a:cubicBezTo>
                  <a:lnTo>
                    <a:pt x="131834" y="18288"/>
                  </a:lnTo>
                  <a:cubicBezTo>
                    <a:pt x="116837" y="18288"/>
                    <a:pt x="103121" y="26518"/>
                    <a:pt x="94983" y="40325"/>
                  </a:cubicBezTo>
                  <a:lnTo>
                    <a:pt x="24117" y="164866"/>
                  </a:lnTo>
                  <a:cubicBezTo>
                    <a:pt x="24117" y="164866"/>
                    <a:pt x="24117" y="164958"/>
                    <a:pt x="24026" y="164958"/>
                  </a:cubicBezTo>
                  <a:cubicBezTo>
                    <a:pt x="16253" y="178308"/>
                    <a:pt x="16253" y="194950"/>
                    <a:pt x="24026" y="208392"/>
                  </a:cubicBezTo>
                  <a:cubicBezTo>
                    <a:pt x="24026" y="208392"/>
                    <a:pt x="24026" y="208483"/>
                    <a:pt x="24117" y="208483"/>
                  </a:cubicBezTo>
                  <a:lnTo>
                    <a:pt x="94983" y="332933"/>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19" name="Google Shape;1219;g96d6c17c13_0_439"/>
            <p:cNvSpPr/>
            <p:nvPr/>
          </p:nvSpPr>
          <p:spPr>
            <a:xfrm>
              <a:off x="3984230" y="1676514"/>
              <a:ext cx="314553" cy="238658"/>
            </a:xfrm>
            <a:custGeom>
              <a:rect b="b" l="l" r="r" t="t"/>
              <a:pathLst>
                <a:path extrusionOk="0" h="238658" w="314553">
                  <a:moveTo>
                    <a:pt x="109330" y="239265"/>
                  </a:moveTo>
                  <a:cubicBezTo>
                    <a:pt x="93694" y="239265"/>
                    <a:pt x="80161" y="227653"/>
                    <a:pt x="69188" y="218143"/>
                  </a:cubicBezTo>
                  <a:cubicBezTo>
                    <a:pt x="68456" y="217503"/>
                    <a:pt x="67725" y="216863"/>
                    <a:pt x="66993" y="216223"/>
                  </a:cubicBezTo>
                  <a:lnTo>
                    <a:pt x="3168" y="161176"/>
                  </a:lnTo>
                  <a:cubicBezTo>
                    <a:pt x="-672" y="157884"/>
                    <a:pt x="-1038" y="152123"/>
                    <a:pt x="2162" y="148374"/>
                  </a:cubicBezTo>
                  <a:cubicBezTo>
                    <a:pt x="5363" y="144534"/>
                    <a:pt x="11124" y="144076"/>
                    <a:pt x="14964" y="147277"/>
                  </a:cubicBezTo>
                  <a:lnTo>
                    <a:pt x="31698" y="161176"/>
                  </a:lnTo>
                  <a:cubicBezTo>
                    <a:pt x="32429" y="161816"/>
                    <a:pt x="33069" y="162456"/>
                    <a:pt x="33526" y="163279"/>
                  </a:cubicBezTo>
                  <a:lnTo>
                    <a:pt x="78881" y="202415"/>
                  </a:lnTo>
                  <a:cubicBezTo>
                    <a:pt x="79612" y="203055"/>
                    <a:pt x="80344" y="203695"/>
                    <a:pt x="81075" y="204335"/>
                  </a:cubicBezTo>
                  <a:cubicBezTo>
                    <a:pt x="90036" y="212016"/>
                    <a:pt x="101101" y="221617"/>
                    <a:pt x="110245" y="220977"/>
                  </a:cubicBezTo>
                  <a:cubicBezTo>
                    <a:pt x="114268" y="220703"/>
                    <a:pt x="118108" y="218326"/>
                    <a:pt x="122040" y="213662"/>
                  </a:cubicBezTo>
                  <a:cubicBezTo>
                    <a:pt x="142614" y="189796"/>
                    <a:pt x="297514" y="5088"/>
                    <a:pt x="299068" y="3259"/>
                  </a:cubicBezTo>
                  <a:cubicBezTo>
                    <a:pt x="302360" y="-582"/>
                    <a:pt x="308121" y="-1130"/>
                    <a:pt x="311961" y="2161"/>
                  </a:cubicBezTo>
                  <a:cubicBezTo>
                    <a:pt x="315802" y="5453"/>
                    <a:pt x="316350" y="11214"/>
                    <a:pt x="313058" y="15055"/>
                  </a:cubicBezTo>
                  <a:cubicBezTo>
                    <a:pt x="311504" y="16883"/>
                    <a:pt x="156513" y="201684"/>
                    <a:pt x="135848" y="225641"/>
                  </a:cubicBezTo>
                  <a:cubicBezTo>
                    <a:pt x="128715" y="233962"/>
                    <a:pt x="120486" y="238534"/>
                    <a:pt x="111525" y="239265"/>
                  </a:cubicBezTo>
                  <a:cubicBezTo>
                    <a:pt x="110885" y="239174"/>
                    <a:pt x="110153" y="239265"/>
                    <a:pt x="109330" y="23926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20" name="Google Shape;1220;g96d6c17c13_0_439"/>
          <p:cNvGrpSpPr/>
          <p:nvPr/>
        </p:nvGrpSpPr>
        <p:grpSpPr>
          <a:xfrm>
            <a:off x="5082229" y="1239866"/>
            <a:ext cx="321640" cy="309981"/>
            <a:chOff x="7297305" y="4842866"/>
            <a:chExt cx="428853" cy="413308"/>
          </a:xfrm>
        </p:grpSpPr>
        <p:sp>
          <p:nvSpPr>
            <p:cNvPr id="1221" name="Google Shape;1221;g96d6c17c13_0_439"/>
            <p:cNvSpPr/>
            <p:nvPr/>
          </p:nvSpPr>
          <p:spPr>
            <a:xfrm>
              <a:off x="7297305" y="4842866"/>
              <a:ext cx="428853" cy="413308"/>
            </a:xfrm>
            <a:custGeom>
              <a:rect b="b" l="l" r="r" t="t"/>
              <a:pathLst>
                <a:path extrusionOk="0" h="413308" w="428853">
                  <a:moveTo>
                    <a:pt x="9130" y="413400"/>
                  </a:moveTo>
                  <a:cubicBezTo>
                    <a:pt x="6661" y="413400"/>
                    <a:pt x="4284" y="412394"/>
                    <a:pt x="2547" y="410566"/>
                  </a:cubicBezTo>
                  <a:cubicBezTo>
                    <a:pt x="-380" y="407548"/>
                    <a:pt x="-837" y="402885"/>
                    <a:pt x="1449" y="399319"/>
                  </a:cubicBezTo>
                  <a:lnTo>
                    <a:pt x="145924" y="174468"/>
                  </a:lnTo>
                  <a:lnTo>
                    <a:pt x="61891" y="175656"/>
                  </a:lnTo>
                  <a:cubicBezTo>
                    <a:pt x="61891" y="175656"/>
                    <a:pt x="61800" y="175656"/>
                    <a:pt x="61800" y="175656"/>
                  </a:cubicBezTo>
                  <a:cubicBezTo>
                    <a:pt x="58508" y="175656"/>
                    <a:pt x="55399" y="173827"/>
                    <a:pt x="53753" y="170901"/>
                  </a:cubicBezTo>
                  <a:cubicBezTo>
                    <a:pt x="52107" y="167975"/>
                    <a:pt x="52290" y="164318"/>
                    <a:pt x="54119" y="161483"/>
                  </a:cubicBezTo>
                  <a:lnTo>
                    <a:pt x="157172" y="4572"/>
                  </a:lnTo>
                  <a:cubicBezTo>
                    <a:pt x="158817" y="2012"/>
                    <a:pt x="161744" y="457"/>
                    <a:pt x="164761" y="457"/>
                  </a:cubicBezTo>
                  <a:lnTo>
                    <a:pt x="394550" y="0"/>
                  </a:lnTo>
                  <a:cubicBezTo>
                    <a:pt x="394550" y="0"/>
                    <a:pt x="394550" y="0"/>
                    <a:pt x="394550" y="0"/>
                  </a:cubicBezTo>
                  <a:cubicBezTo>
                    <a:pt x="397933" y="0"/>
                    <a:pt x="401042" y="1920"/>
                    <a:pt x="402688" y="4938"/>
                  </a:cubicBezTo>
                  <a:cubicBezTo>
                    <a:pt x="404242" y="7955"/>
                    <a:pt x="404060" y="11613"/>
                    <a:pt x="402048" y="14448"/>
                  </a:cubicBezTo>
                  <a:lnTo>
                    <a:pt x="303201" y="155265"/>
                  </a:lnTo>
                  <a:lnTo>
                    <a:pt x="420519" y="153985"/>
                  </a:lnTo>
                  <a:cubicBezTo>
                    <a:pt x="420519" y="153985"/>
                    <a:pt x="420610" y="153985"/>
                    <a:pt x="420610" y="153985"/>
                  </a:cubicBezTo>
                  <a:cubicBezTo>
                    <a:pt x="424725" y="153985"/>
                    <a:pt x="428291" y="156728"/>
                    <a:pt x="429388" y="160660"/>
                  </a:cubicBezTo>
                  <a:cubicBezTo>
                    <a:pt x="430486" y="164683"/>
                    <a:pt x="428748" y="168890"/>
                    <a:pt x="425182" y="170993"/>
                  </a:cubicBezTo>
                  <a:lnTo>
                    <a:pt x="13702" y="412120"/>
                  </a:lnTo>
                  <a:cubicBezTo>
                    <a:pt x="12331" y="412943"/>
                    <a:pt x="10685" y="413400"/>
                    <a:pt x="9130" y="413400"/>
                  </a:cubicBezTo>
                  <a:close/>
                  <a:moveTo>
                    <a:pt x="162841" y="155905"/>
                  </a:moveTo>
                  <a:cubicBezTo>
                    <a:pt x="166133" y="155905"/>
                    <a:pt x="169242" y="157734"/>
                    <a:pt x="170796" y="160569"/>
                  </a:cubicBezTo>
                  <a:cubicBezTo>
                    <a:pt x="172442" y="163495"/>
                    <a:pt x="172351" y="167152"/>
                    <a:pt x="170522" y="169987"/>
                  </a:cubicBezTo>
                  <a:lnTo>
                    <a:pt x="37477" y="377007"/>
                  </a:lnTo>
                  <a:lnTo>
                    <a:pt x="386229" y="172639"/>
                  </a:lnTo>
                  <a:lnTo>
                    <a:pt x="285553" y="173736"/>
                  </a:lnTo>
                  <a:cubicBezTo>
                    <a:pt x="282079" y="173827"/>
                    <a:pt x="278970" y="171907"/>
                    <a:pt x="277324" y="168890"/>
                  </a:cubicBezTo>
                  <a:cubicBezTo>
                    <a:pt x="275769" y="165872"/>
                    <a:pt x="275952" y="162215"/>
                    <a:pt x="277964" y="159380"/>
                  </a:cubicBezTo>
                  <a:lnTo>
                    <a:pt x="376993" y="18288"/>
                  </a:lnTo>
                  <a:lnTo>
                    <a:pt x="169790" y="18745"/>
                  </a:lnTo>
                  <a:lnTo>
                    <a:pt x="78807" y="157185"/>
                  </a:lnTo>
                  <a:lnTo>
                    <a:pt x="162658" y="155997"/>
                  </a:lnTo>
                  <a:cubicBezTo>
                    <a:pt x="162749" y="155905"/>
                    <a:pt x="162749" y="155905"/>
                    <a:pt x="162841" y="1559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22" name="Google Shape;1222;g96d6c17c13_0_439"/>
            <p:cNvSpPr/>
            <p:nvPr/>
          </p:nvSpPr>
          <p:spPr>
            <a:xfrm>
              <a:off x="7510529" y="4886574"/>
              <a:ext cx="18288" cy="139903"/>
            </a:xfrm>
            <a:custGeom>
              <a:rect b="b" l="l" r="r" t="t"/>
              <a:pathLst>
                <a:path extrusionOk="0" h="139903" w="18288">
                  <a:moveTo>
                    <a:pt x="9144" y="140360"/>
                  </a:moveTo>
                  <a:cubicBezTo>
                    <a:pt x="4115" y="140360"/>
                    <a:pt x="0" y="136246"/>
                    <a:pt x="0" y="131216"/>
                  </a:cubicBezTo>
                  <a:lnTo>
                    <a:pt x="0" y="9144"/>
                  </a:lnTo>
                  <a:cubicBezTo>
                    <a:pt x="0" y="4115"/>
                    <a:pt x="4115" y="0"/>
                    <a:pt x="9144" y="0"/>
                  </a:cubicBezTo>
                  <a:cubicBezTo>
                    <a:pt x="14173" y="0"/>
                    <a:pt x="18288" y="4115"/>
                    <a:pt x="18288" y="9144"/>
                  </a:cubicBezTo>
                  <a:lnTo>
                    <a:pt x="18288" y="131216"/>
                  </a:lnTo>
                  <a:cubicBezTo>
                    <a:pt x="18288" y="136246"/>
                    <a:pt x="14173" y="140360"/>
                    <a:pt x="9144" y="14036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23" name="Google Shape;1223;g96d6c17c13_0_439"/>
            <p:cNvSpPr/>
            <p:nvPr/>
          </p:nvSpPr>
          <p:spPr>
            <a:xfrm>
              <a:off x="7504677" y="5046320"/>
              <a:ext cx="29260" cy="30175"/>
            </a:xfrm>
            <a:custGeom>
              <a:rect b="b" l="l" r="r" t="t"/>
              <a:pathLst>
                <a:path extrusionOk="0" h="30175" w="29260">
                  <a:moveTo>
                    <a:pt x="29992" y="15270"/>
                  </a:moveTo>
                  <a:cubicBezTo>
                    <a:pt x="29992" y="6858"/>
                    <a:pt x="23500" y="0"/>
                    <a:pt x="14996" y="0"/>
                  </a:cubicBezTo>
                  <a:cubicBezTo>
                    <a:pt x="6949" y="0"/>
                    <a:pt x="0" y="6858"/>
                    <a:pt x="0" y="15270"/>
                  </a:cubicBezTo>
                  <a:cubicBezTo>
                    <a:pt x="0" y="23683"/>
                    <a:pt x="7041" y="30541"/>
                    <a:pt x="14996" y="30541"/>
                  </a:cubicBezTo>
                  <a:cubicBezTo>
                    <a:pt x="23500" y="30541"/>
                    <a:pt x="29992" y="23592"/>
                    <a:pt x="29992" y="1527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24" name="Google Shape;1224;g96d6c17c13_0_439"/>
          <p:cNvGrpSpPr/>
          <p:nvPr/>
        </p:nvGrpSpPr>
        <p:grpSpPr>
          <a:xfrm>
            <a:off x="423605" y="3766340"/>
            <a:ext cx="321647" cy="279120"/>
            <a:chOff x="3869920" y="1676481"/>
            <a:chExt cx="428863" cy="372160"/>
          </a:xfrm>
        </p:grpSpPr>
        <p:sp>
          <p:nvSpPr>
            <p:cNvPr id="1225" name="Google Shape;1225;g96d6c17c13_0_439"/>
            <p:cNvSpPr/>
            <p:nvPr/>
          </p:nvSpPr>
          <p:spPr>
            <a:xfrm>
              <a:off x="3869920" y="1676481"/>
              <a:ext cx="406908" cy="372160"/>
            </a:xfrm>
            <a:custGeom>
              <a:rect b="b" l="l" r="r" t="t"/>
              <a:pathLst>
                <a:path extrusionOk="0" h="372160" w="406908">
                  <a:moveTo>
                    <a:pt x="275029" y="372709"/>
                  </a:moveTo>
                  <a:lnTo>
                    <a:pt x="131834" y="372709"/>
                  </a:lnTo>
                  <a:cubicBezTo>
                    <a:pt x="110528" y="372709"/>
                    <a:pt x="90869" y="361371"/>
                    <a:pt x="79256" y="342351"/>
                  </a:cubicBezTo>
                  <a:cubicBezTo>
                    <a:pt x="79256" y="342260"/>
                    <a:pt x="79164" y="342168"/>
                    <a:pt x="79164" y="342168"/>
                  </a:cubicBezTo>
                  <a:lnTo>
                    <a:pt x="8298" y="217536"/>
                  </a:lnTo>
                  <a:cubicBezTo>
                    <a:pt x="-2766" y="198516"/>
                    <a:pt x="-2766" y="174833"/>
                    <a:pt x="8298" y="155814"/>
                  </a:cubicBezTo>
                  <a:lnTo>
                    <a:pt x="79256" y="31272"/>
                  </a:lnTo>
                  <a:cubicBezTo>
                    <a:pt x="79256" y="31272"/>
                    <a:pt x="79256" y="31181"/>
                    <a:pt x="79347" y="31181"/>
                  </a:cubicBezTo>
                  <a:cubicBezTo>
                    <a:pt x="90777" y="11704"/>
                    <a:pt x="110437" y="0"/>
                    <a:pt x="132017" y="0"/>
                  </a:cubicBezTo>
                  <a:lnTo>
                    <a:pt x="275120" y="0"/>
                  </a:lnTo>
                  <a:cubicBezTo>
                    <a:pt x="297066" y="0"/>
                    <a:pt x="317183" y="11979"/>
                    <a:pt x="327790" y="31272"/>
                  </a:cubicBezTo>
                  <a:lnTo>
                    <a:pt x="399296" y="155814"/>
                  </a:lnTo>
                  <a:cubicBezTo>
                    <a:pt x="410360" y="174833"/>
                    <a:pt x="410360" y="198516"/>
                    <a:pt x="399296" y="217627"/>
                  </a:cubicBezTo>
                  <a:lnTo>
                    <a:pt x="327790" y="342168"/>
                  </a:lnTo>
                  <a:cubicBezTo>
                    <a:pt x="317091" y="360731"/>
                    <a:pt x="296426" y="372709"/>
                    <a:pt x="275029" y="372709"/>
                  </a:cubicBezTo>
                  <a:close/>
                  <a:moveTo>
                    <a:pt x="94983" y="332933"/>
                  </a:moveTo>
                  <a:cubicBezTo>
                    <a:pt x="103213" y="346375"/>
                    <a:pt x="117020" y="354421"/>
                    <a:pt x="131834" y="354421"/>
                  </a:cubicBezTo>
                  <a:lnTo>
                    <a:pt x="274937" y="354421"/>
                  </a:lnTo>
                  <a:cubicBezTo>
                    <a:pt x="289933" y="354421"/>
                    <a:pt x="304289" y="346009"/>
                    <a:pt x="311696" y="333024"/>
                  </a:cubicBezTo>
                  <a:lnTo>
                    <a:pt x="383294" y="208392"/>
                  </a:lnTo>
                  <a:cubicBezTo>
                    <a:pt x="391157" y="194950"/>
                    <a:pt x="391157" y="178308"/>
                    <a:pt x="383294" y="164958"/>
                  </a:cubicBezTo>
                  <a:lnTo>
                    <a:pt x="311788" y="40325"/>
                  </a:lnTo>
                  <a:cubicBezTo>
                    <a:pt x="311788" y="40234"/>
                    <a:pt x="311696" y="40234"/>
                    <a:pt x="311696" y="40142"/>
                  </a:cubicBezTo>
                  <a:cubicBezTo>
                    <a:pt x="304289" y="26700"/>
                    <a:pt x="290299" y="18288"/>
                    <a:pt x="275029" y="18288"/>
                  </a:cubicBezTo>
                  <a:lnTo>
                    <a:pt x="131834" y="18288"/>
                  </a:lnTo>
                  <a:cubicBezTo>
                    <a:pt x="116837" y="18288"/>
                    <a:pt x="103121" y="26518"/>
                    <a:pt x="94983" y="40325"/>
                  </a:cubicBezTo>
                  <a:lnTo>
                    <a:pt x="24117" y="164866"/>
                  </a:lnTo>
                  <a:cubicBezTo>
                    <a:pt x="24117" y="164866"/>
                    <a:pt x="24117" y="164958"/>
                    <a:pt x="24026" y="164958"/>
                  </a:cubicBezTo>
                  <a:cubicBezTo>
                    <a:pt x="16253" y="178308"/>
                    <a:pt x="16253" y="194950"/>
                    <a:pt x="24026" y="208392"/>
                  </a:cubicBezTo>
                  <a:cubicBezTo>
                    <a:pt x="24026" y="208392"/>
                    <a:pt x="24026" y="208483"/>
                    <a:pt x="24117" y="208483"/>
                  </a:cubicBezTo>
                  <a:lnTo>
                    <a:pt x="94983" y="332933"/>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26" name="Google Shape;1226;g96d6c17c13_0_439"/>
            <p:cNvSpPr/>
            <p:nvPr/>
          </p:nvSpPr>
          <p:spPr>
            <a:xfrm>
              <a:off x="3984230" y="1676514"/>
              <a:ext cx="314553" cy="238658"/>
            </a:xfrm>
            <a:custGeom>
              <a:rect b="b" l="l" r="r" t="t"/>
              <a:pathLst>
                <a:path extrusionOk="0" h="238658" w="314553">
                  <a:moveTo>
                    <a:pt x="109330" y="239265"/>
                  </a:moveTo>
                  <a:cubicBezTo>
                    <a:pt x="93694" y="239265"/>
                    <a:pt x="80161" y="227653"/>
                    <a:pt x="69188" y="218143"/>
                  </a:cubicBezTo>
                  <a:cubicBezTo>
                    <a:pt x="68456" y="217503"/>
                    <a:pt x="67725" y="216863"/>
                    <a:pt x="66993" y="216223"/>
                  </a:cubicBezTo>
                  <a:lnTo>
                    <a:pt x="3168" y="161176"/>
                  </a:lnTo>
                  <a:cubicBezTo>
                    <a:pt x="-672" y="157884"/>
                    <a:pt x="-1038" y="152123"/>
                    <a:pt x="2162" y="148374"/>
                  </a:cubicBezTo>
                  <a:cubicBezTo>
                    <a:pt x="5363" y="144534"/>
                    <a:pt x="11124" y="144076"/>
                    <a:pt x="14964" y="147277"/>
                  </a:cubicBezTo>
                  <a:lnTo>
                    <a:pt x="31698" y="161176"/>
                  </a:lnTo>
                  <a:cubicBezTo>
                    <a:pt x="32429" y="161816"/>
                    <a:pt x="33069" y="162456"/>
                    <a:pt x="33526" y="163279"/>
                  </a:cubicBezTo>
                  <a:lnTo>
                    <a:pt x="78881" y="202415"/>
                  </a:lnTo>
                  <a:cubicBezTo>
                    <a:pt x="79612" y="203055"/>
                    <a:pt x="80344" y="203695"/>
                    <a:pt x="81075" y="204335"/>
                  </a:cubicBezTo>
                  <a:cubicBezTo>
                    <a:pt x="90036" y="212016"/>
                    <a:pt x="101101" y="221617"/>
                    <a:pt x="110245" y="220977"/>
                  </a:cubicBezTo>
                  <a:cubicBezTo>
                    <a:pt x="114268" y="220703"/>
                    <a:pt x="118108" y="218326"/>
                    <a:pt x="122040" y="213662"/>
                  </a:cubicBezTo>
                  <a:cubicBezTo>
                    <a:pt x="142614" y="189796"/>
                    <a:pt x="297514" y="5088"/>
                    <a:pt x="299068" y="3259"/>
                  </a:cubicBezTo>
                  <a:cubicBezTo>
                    <a:pt x="302360" y="-582"/>
                    <a:pt x="308121" y="-1130"/>
                    <a:pt x="311961" y="2161"/>
                  </a:cubicBezTo>
                  <a:cubicBezTo>
                    <a:pt x="315802" y="5453"/>
                    <a:pt x="316350" y="11214"/>
                    <a:pt x="313058" y="15055"/>
                  </a:cubicBezTo>
                  <a:cubicBezTo>
                    <a:pt x="311504" y="16883"/>
                    <a:pt x="156513" y="201684"/>
                    <a:pt x="135848" y="225641"/>
                  </a:cubicBezTo>
                  <a:cubicBezTo>
                    <a:pt x="128715" y="233962"/>
                    <a:pt x="120486" y="238534"/>
                    <a:pt x="111525" y="239265"/>
                  </a:cubicBezTo>
                  <a:cubicBezTo>
                    <a:pt x="110885" y="239174"/>
                    <a:pt x="110153" y="239265"/>
                    <a:pt x="109330" y="23926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sp>
        <p:nvSpPr>
          <p:cNvPr id="1227" name="Google Shape;1227;g96d6c17c13_0_439"/>
          <p:cNvSpPr txBox="1"/>
          <p:nvPr>
            <p:ph idx="1" type="body"/>
          </p:nvPr>
        </p:nvSpPr>
        <p:spPr>
          <a:xfrm>
            <a:off x="5481469" y="1031288"/>
            <a:ext cx="3321300" cy="32142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900"/>
              </a:spcBef>
              <a:spcAft>
                <a:spcPts val="0"/>
              </a:spcAft>
              <a:buSzPts val="1400"/>
              <a:buNone/>
            </a:pPr>
            <a:r>
              <a:rPr b="0" lang="en" sz="900">
                <a:solidFill>
                  <a:schemeClr val="lt1"/>
                </a:solidFill>
              </a:rPr>
              <a:t>#UKhealthcareworkers: tweet your need! Whether it’s masks, visors, ventilators or all of the above. Our programme tracks needs and sends them to suppliers every day. </a:t>
            </a:r>
            <a:br>
              <a:rPr b="0" lang="en" sz="900"/>
            </a:br>
            <a:r>
              <a:rPr lang="en" sz="900"/>
              <a:t>[too choppy, uses low-volume hashtag]</a:t>
            </a:r>
            <a:endParaRPr sz="900"/>
          </a:p>
          <a:p>
            <a:pPr indent="0" lvl="0" marL="0" rtl="0" algn="l">
              <a:lnSpc>
                <a:spcPct val="100000"/>
              </a:lnSpc>
              <a:spcBef>
                <a:spcPts val="900"/>
              </a:spcBef>
              <a:spcAft>
                <a:spcPts val="0"/>
              </a:spcAft>
              <a:buSzPts val="1400"/>
              <a:buNone/>
            </a:pPr>
            <a:r>
              <a:rPr b="0" lang="en" sz="900">
                <a:solidFill>
                  <a:schemeClr val="lt1"/>
                </a:solidFill>
              </a:rPr>
              <a:t>Look at these rockstars! Nurses at the Glasgow Royal Infirmary are on the #frontline every day, saving lives. Who wants to hook them up with some #PPE?</a:t>
            </a:r>
            <a:br>
              <a:rPr b="0" lang="en" sz="900">
                <a:solidFill>
                  <a:schemeClr val="lt1"/>
                </a:solidFill>
              </a:rPr>
            </a:br>
            <a:r>
              <a:rPr lang="en" sz="900"/>
              <a:t>[too informal]</a:t>
            </a:r>
            <a:endParaRPr sz="900">
              <a:solidFill>
                <a:schemeClr val="lt1"/>
              </a:solidFill>
            </a:endParaRPr>
          </a:p>
          <a:p>
            <a:pPr indent="0" lvl="0" marL="0" rtl="0" algn="l">
              <a:lnSpc>
                <a:spcPct val="100000"/>
              </a:lnSpc>
              <a:spcBef>
                <a:spcPts val="900"/>
              </a:spcBef>
              <a:spcAft>
                <a:spcPts val="0"/>
              </a:spcAft>
              <a:buSzPts val="1400"/>
              <a:buNone/>
            </a:pPr>
            <a:r>
              <a:rPr b="0" lang="en" sz="900">
                <a:solidFill>
                  <a:schemeClr val="lt1"/>
                </a:solidFill>
              </a:rPr>
              <a:t>The UK is in full crisis mode. These nurses are the #frontline. Many work 12 hour shifts. Haven’t seen family in weeks. What are you doing to help? #PPEshortage</a:t>
            </a:r>
            <a:br>
              <a:rPr b="0" lang="en" sz="900">
                <a:solidFill>
                  <a:schemeClr val="lt1"/>
                </a:solidFill>
              </a:rPr>
            </a:br>
            <a:r>
              <a:rPr lang="en" sz="900">
                <a:solidFill>
                  <a:schemeClr val="lt1"/>
                </a:solidFill>
              </a:rPr>
              <a:t>[too pessimistic, dramatic</a:t>
            </a:r>
            <a:r>
              <a:rPr lang="en" sz="900"/>
              <a:t> &amp; problem-focused]</a:t>
            </a:r>
            <a:endParaRPr sz="900">
              <a:solidFill>
                <a:schemeClr val="lt1"/>
              </a:solidFill>
            </a:endParaRPr>
          </a:p>
          <a:p>
            <a:pPr indent="0" lvl="0" marL="0" rtl="0" algn="l">
              <a:lnSpc>
                <a:spcPct val="100000"/>
              </a:lnSpc>
              <a:spcBef>
                <a:spcPts val="900"/>
              </a:spcBef>
              <a:spcAft>
                <a:spcPts val="0"/>
              </a:spcAft>
              <a:buSzPts val="1400"/>
              <a:buNone/>
            </a:pPr>
            <a:r>
              <a:rPr b="0" lang="en" sz="900">
                <a:solidFill>
                  <a:schemeClr val="lt1"/>
                </a:solidFill>
              </a:rPr>
              <a:t>Another successful match! Our innovative service has gotten 1000+ masks &amp; scrubs to these nurses who desperately need them. #PPE. Check out frontline.live for more examples to keep tabs on all the action!</a:t>
            </a:r>
            <a:br>
              <a:rPr b="0" lang="en" sz="900">
                <a:solidFill>
                  <a:schemeClr val="lt1"/>
                </a:solidFill>
              </a:rPr>
            </a:br>
            <a:r>
              <a:rPr lang="en" sz="900">
                <a:solidFill>
                  <a:schemeClr val="lt1"/>
                </a:solidFill>
              </a:rPr>
              <a:t>[too self-congratulatory]</a:t>
            </a:r>
            <a:endParaRPr sz="900">
              <a:solidFill>
                <a:schemeClr val="lt1"/>
              </a:solidFill>
            </a:endParaRPr>
          </a:p>
          <a:p>
            <a:pPr indent="0" lvl="0" marL="0" rtl="0" algn="l">
              <a:lnSpc>
                <a:spcPct val="100000"/>
              </a:lnSpc>
              <a:spcBef>
                <a:spcPts val="900"/>
              </a:spcBef>
              <a:spcAft>
                <a:spcPts val="0"/>
              </a:spcAft>
              <a:buSzPts val="1400"/>
              <a:buNone/>
            </a:pPr>
            <a:r>
              <a:rPr b="0" lang="en" sz="900">
                <a:solidFill>
                  <a:schemeClr val="lt1"/>
                </a:solidFill>
              </a:rPr>
              <a:t>People are dying, and our #NHS #frontline heroes can’t get the #PPE they desperately need! Where is the UK government in all of this? We should demand more!</a:t>
            </a:r>
            <a:br>
              <a:rPr b="0" lang="en" sz="900"/>
            </a:br>
            <a:r>
              <a:rPr lang="en" sz="900"/>
              <a:t>[too political, focuses on blame rather than solutions]</a:t>
            </a:r>
            <a:br>
              <a:rPr b="0" lang="en" sz="900">
                <a:solidFill>
                  <a:schemeClr val="lt1"/>
                </a:solidFill>
              </a:rPr>
            </a:br>
            <a:endParaRPr b="0" sz="900">
              <a:solidFill>
                <a:schemeClr val="lt1"/>
              </a:solidFill>
            </a:endParaRPr>
          </a:p>
          <a:p>
            <a:pPr indent="0" lvl="0" marL="0" rtl="0" algn="l">
              <a:lnSpc>
                <a:spcPct val="100000"/>
              </a:lnSpc>
              <a:spcBef>
                <a:spcPts val="900"/>
              </a:spcBef>
              <a:spcAft>
                <a:spcPts val="0"/>
              </a:spcAft>
              <a:buSzPts val="1400"/>
              <a:buNone/>
            </a:pPr>
            <a:r>
              <a:t/>
            </a:r>
            <a:endParaRPr b="0" sz="900"/>
          </a:p>
          <a:p>
            <a:pPr indent="0" lvl="0" marL="0" rtl="0" algn="l">
              <a:lnSpc>
                <a:spcPct val="100000"/>
              </a:lnSpc>
              <a:spcBef>
                <a:spcPts val="900"/>
              </a:spcBef>
              <a:spcAft>
                <a:spcPts val="0"/>
              </a:spcAft>
              <a:buSzPts val="1400"/>
              <a:buNone/>
            </a:pPr>
            <a:br>
              <a:rPr b="0" lang="en" sz="900"/>
            </a:br>
            <a:endParaRPr b="0" sz="900"/>
          </a:p>
          <a:p>
            <a:pPr indent="0" lvl="0" marL="0" rtl="0" algn="l">
              <a:lnSpc>
                <a:spcPct val="100000"/>
              </a:lnSpc>
              <a:spcBef>
                <a:spcPts val="900"/>
              </a:spcBef>
              <a:spcAft>
                <a:spcPts val="0"/>
              </a:spcAft>
              <a:buSzPts val="1400"/>
              <a:buNone/>
            </a:pPr>
            <a:r>
              <a:t/>
            </a:r>
            <a:endParaRPr b="0" sz="900"/>
          </a:p>
          <a:p>
            <a:pPr indent="0" lvl="0" marL="0" rtl="0" algn="l">
              <a:lnSpc>
                <a:spcPct val="100000"/>
              </a:lnSpc>
              <a:spcBef>
                <a:spcPts val="900"/>
              </a:spcBef>
              <a:spcAft>
                <a:spcPts val="0"/>
              </a:spcAft>
              <a:buSzPts val="1400"/>
              <a:buNone/>
            </a:pPr>
            <a:r>
              <a:t/>
            </a:r>
            <a:endParaRPr b="0" sz="900"/>
          </a:p>
          <a:p>
            <a:pPr indent="0" lvl="0" marL="0" rtl="0" algn="l">
              <a:lnSpc>
                <a:spcPct val="100000"/>
              </a:lnSpc>
              <a:spcBef>
                <a:spcPts val="900"/>
              </a:spcBef>
              <a:spcAft>
                <a:spcPts val="0"/>
              </a:spcAft>
              <a:buSzPts val="1400"/>
              <a:buNone/>
            </a:pPr>
            <a:r>
              <a:t/>
            </a:r>
            <a:endParaRPr b="0" sz="900"/>
          </a:p>
          <a:p>
            <a:pPr indent="0" lvl="0" marL="0" rtl="0" algn="l">
              <a:lnSpc>
                <a:spcPct val="100000"/>
              </a:lnSpc>
              <a:spcBef>
                <a:spcPts val="900"/>
              </a:spcBef>
              <a:spcAft>
                <a:spcPts val="0"/>
              </a:spcAft>
              <a:buSzPts val="1400"/>
              <a:buNone/>
            </a:pPr>
            <a:r>
              <a:t/>
            </a:r>
            <a:endParaRPr b="0" sz="900">
              <a:solidFill>
                <a:schemeClr val="lt1"/>
              </a:solidFill>
            </a:endParaRPr>
          </a:p>
        </p:txBody>
      </p:sp>
      <p:grpSp>
        <p:nvGrpSpPr>
          <p:cNvPr id="1228" name="Google Shape;1228;g96d6c17c13_0_439"/>
          <p:cNvGrpSpPr/>
          <p:nvPr/>
        </p:nvGrpSpPr>
        <p:grpSpPr>
          <a:xfrm>
            <a:off x="5082229" y="1876250"/>
            <a:ext cx="321640" cy="309981"/>
            <a:chOff x="7297305" y="4842866"/>
            <a:chExt cx="428853" cy="413308"/>
          </a:xfrm>
        </p:grpSpPr>
        <p:sp>
          <p:nvSpPr>
            <p:cNvPr id="1229" name="Google Shape;1229;g96d6c17c13_0_439"/>
            <p:cNvSpPr/>
            <p:nvPr/>
          </p:nvSpPr>
          <p:spPr>
            <a:xfrm>
              <a:off x="7297305" y="4842866"/>
              <a:ext cx="428853" cy="413308"/>
            </a:xfrm>
            <a:custGeom>
              <a:rect b="b" l="l" r="r" t="t"/>
              <a:pathLst>
                <a:path extrusionOk="0" h="413308" w="428853">
                  <a:moveTo>
                    <a:pt x="9130" y="413400"/>
                  </a:moveTo>
                  <a:cubicBezTo>
                    <a:pt x="6661" y="413400"/>
                    <a:pt x="4284" y="412394"/>
                    <a:pt x="2547" y="410566"/>
                  </a:cubicBezTo>
                  <a:cubicBezTo>
                    <a:pt x="-380" y="407548"/>
                    <a:pt x="-837" y="402885"/>
                    <a:pt x="1449" y="399319"/>
                  </a:cubicBezTo>
                  <a:lnTo>
                    <a:pt x="145924" y="174468"/>
                  </a:lnTo>
                  <a:lnTo>
                    <a:pt x="61891" y="175656"/>
                  </a:lnTo>
                  <a:cubicBezTo>
                    <a:pt x="61891" y="175656"/>
                    <a:pt x="61800" y="175656"/>
                    <a:pt x="61800" y="175656"/>
                  </a:cubicBezTo>
                  <a:cubicBezTo>
                    <a:pt x="58508" y="175656"/>
                    <a:pt x="55399" y="173827"/>
                    <a:pt x="53753" y="170901"/>
                  </a:cubicBezTo>
                  <a:cubicBezTo>
                    <a:pt x="52107" y="167975"/>
                    <a:pt x="52290" y="164318"/>
                    <a:pt x="54119" y="161483"/>
                  </a:cubicBezTo>
                  <a:lnTo>
                    <a:pt x="157172" y="4572"/>
                  </a:lnTo>
                  <a:cubicBezTo>
                    <a:pt x="158817" y="2012"/>
                    <a:pt x="161744" y="457"/>
                    <a:pt x="164761" y="457"/>
                  </a:cubicBezTo>
                  <a:lnTo>
                    <a:pt x="394550" y="0"/>
                  </a:lnTo>
                  <a:cubicBezTo>
                    <a:pt x="394550" y="0"/>
                    <a:pt x="394550" y="0"/>
                    <a:pt x="394550" y="0"/>
                  </a:cubicBezTo>
                  <a:cubicBezTo>
                    <a:pt x="397933" y="0"/>
                    <a:pt x="401042" y="1920"/>
                    <a:pt x="402688" y="4938"/>
                  </a:cubicBezTo>
                  <a:cubicBezTo>
                    <a:pt x="404242" y="7955"/>
                    <a:pt x="404060" y="11613"/>
                    <a:pt x="402048" y="14448"/>
                  </a:cubicBezTo>
                  <a:lnTo>
                    <a:pt x="303201" y="155265"/>
                  </a:lnTo>
                  <a:lnTo>
                    <a:pt x="420519" y="153985"/>
                  </a:lnTo>
                  <a:cubicBezTo>
                    <a:pt x="420519" y="153985"/>
                    <a:pt x="420610" y="153985"/>
                    <a:pt x="420610" y="153985"/>
                  </a:cubicBezTo>
                  <a:cubicBezTo>
                    <a:pt x="424725" y="153985"/>
                    <a:pt x="428291" y="156728"/>
                    <a:pt x="429388" y="160660"/>
                  </a:cubicBezTo>
                  <a:cubicBezTo>
                    <a:pt x="430486" y="164683"/>
                    <a:pt x="428748" y="168890"/>
                    <a:pt x="425182" y="170993"/>
                  </a:cubicBezTo>
                  <a:lnTo>
                    <a:pt x="13702" y="412120"/>
                  </a:lnTo>
                  <a:cubicBezTo>
                    <a:pt x="12331" y="412943"/>
                    <a:pt x="10685" y="413400"/>
                    <a:pt x="9130" y="413400"/>
                  </a:cubicBezTo>
                  <a:close/>
                  <a:moveTo>
                    <a:pt x="162841" y="155905"/>
                  </a:moveTo>
                  <a:cubicBezTo>
                    <a:pt x="166133" y="155905"/>
                    <a:pt x="169242" y="157734"/>
                    <a:pt x="170796" y="160569"/>
                  </a:cubicBezTo>
                  <a:cubicBezTo>
                    <a:pt x="172442" y="163495"/>
                    <a:pt x="172351" y="167152"/>
                    <a:pt x="170522" y="169987"/>
                  </a:cubicBezTo>
                  <a:lnTo>
                    <a:pt x="37477" y="377007"/>
                  </a:lnTo>
                  <a:lnTo>
                    <a:pt x="386229" y="172639"/>
                  </a:lnTo>
                  <a:lnTo>
                    <a:pt x="285553" y="173736"/>
                  </a:lnTo>
                  <a:cubicBezTo>
                    <a:pt x="282079" y="173827"/>
                    <a:pt x="278970" y="171907"/>
                    <a:pt x="277324" y="168890"/>
                  </a:cubicBezTo>
                  <a:cubicBezTo>
                    <a:pt x="275769" y="165872"/>
                    <a:pt x="275952" y="162215"/>
                    <a:pt x="277964" y="159380"/>
                  </a:cubicBezTo>
                  <a:lnTo>
                    <a:pt x="376993" y="18288"/>
                  </a:lnTo>
                  <a:lnTo>
                    <a:pt x="169790" y="18745"/>
                  </a:lnTo>
                  <a:lnTo>
                    <a:pt x="78807" y="157185"/>
                  </a:lnTo>
                  <a:lnTo>
                    <a:pt x="162658" y="155997"/>
                  </a:lnTo>
                  <a:cubicBezTo>
                    <a:pt x="162749" y="155905"/>
                    <a:pt x="162749" y="155905"/>
                    <a:pt x="162841" y="1559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30" name="Google Shape;1230;g96d6c17c13_0_439"/>
            <p:cNvSpPr/>
            <p:nvPr/>
          </p:nvSpPr>
          <p:spPr>
            <a:xfrm>
              <a:off x="7510529" y="4886574"/>
              <a:ext cx="18288" cy="139903"/>
            </a:xfrm>
            <a:custGeom>
              <a:rect b="b" l="l" r="r" t="t"/>
              <a:pathLst>
                <a:path extrusionOk="0" h="139903" w="18288">
                  <a:moveTo>
                    <a:pt x="9144" y="140360"/>
                  </a:moveTo>
                  <a:cubicBezTo>
                    <a:pt x="4115" y="140360"/>
                    <a:pt x="0" y="136246"/>
                    <a:pt x="0" y="131216"/>
                  </a:cubicBezTo>
                  <a:lnTo>
                    <a:pt x="0" y="9144"/>
                  </a:lnTo>
                  <a:cubicBezTo>
                    <a:pt x="0" y="4115"/>
                    <a:pt x="4115" y="0"/>
                    <a:pt x="9144" y="0"/>
                  </a:cubicBezTo>
                  <a:cubicBezTo>
                    <a:pt x="14173" y="0"/>
                    <a:pt x="18288" y="4115"/>
                    <a:pt x="18288" y="9144"/>
                  </a:cubicBezTo>
                  <a:lnTo>
                    <a:pt x="18288" y="131216"/>
                  </a:lnTo>
                  <a:cubicBezTo>
                    <a:pt x="18288" y="136246"/>
                    <a:pt x="14173" y="140360"/>
                    <a:pt x="9144" y="14036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31" name="Google Shape;1231;g96d6c17c13_0_439"/>
            <p:cNvSpPr/>
            <p:nvPr/>
          </p:nvSpPr>
          <p:spPr>
            <a:xfrm>
              <a:off x="7504677" y="5046320"/>
              <a:ext cx="29260" cy="30175"/>
            </a:xfrm>
            <a:custGeom>
              <a:rect b="b" l="l" r="r" t="t"/>
              <a:pathLst>
                <a:path extrusionOk="0" h="30175" w="29260">
                  <a:moveTo>
                    <a:pt x="29992" y="15270"/>
                  </a:moveTo>
                  <a:cubicBezTo>
                    <a:pt x="29992" y="6858"/>
                    <a:pt x="23500" y="0"/>
                    <a:pt x="14996" y="0"/>
                  </a:cubicBezTo>
                  <a:cubicBezTo>
                    <a:pt x="6949" y="0"/>
                    <a:pt x="0" y="6858"/>
                    <a:pt x="0" y="15270"/>
                  </a:cubicBezTo>
                  <a:cubicBezTo>
                    <a:pt x="0" y="23683"/>
                    <a:pt x="7041" y="30541"/>
                    <a:pt x="14996" y="30541"/>
                  </a:cubicBezTo>
                  <a:cubicBezTo>
                    <a:pt x="23500" y="30541"/>
                    <a:pt x="29992" y="23592"/>
                    <a:pt x="29992" y="1527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32" name="Google Shape;1232;g96d6c17c13_0_439"/>
          <p:cNvGrpSpPr/>
          <p:nvPr/>
        </p:nvGrpSpPr>
        <p:grpSpPr>
          <a:xfrm>
            <a:off x="5082229" y="2483840"/>
            <a:ext cx="321640" cy="309981"/>
            <a:chOff x="7297305" y="4842866"/>
            <a:chExt cx="428853" cy="413308"/>
          </a:xfrm>
        </p:grpSpPr>
        <p:sp>
          <p:nvSpPr>
            <p:cNvPr id="1233" name="Google Shape;1233;g96d6c17c13_0_439"/>
            <p:cNvSpPr/>
            <p:nvPr/>
          </p:nvSpPr>
          <p:spPr>
            <a:xfrm>
              <a:off x="7297305" y="4842866"/>
              <a:ext cx="428853" cy="413308"/>
            </a:xfrm>
            <a:custGeom>
              <a:rect b="b" l="l" r="r" t="t"/>
              <a:pathLst>
                <a:path extrusionOk="0" h="413308" w="428853">
                  <a:moveTo>
                    <a:pt x="9130" y="413400"/>
                  </a:moveTo>
                  <a:cubicBezTo>
                    <a:pt x="6661" y="413400"/>
                    <a:pt x="4284" y="412394"/>
                    <a:pt x="2547" y="410566"/>
                  </a:cubicBezTo>
                  <a:cubicBezTo>
                    <a:pt x="-380" y="407548"/>
                    <a:pt x="-837" y="402885"/>
                    <a:pt x="1449" y="399319"/>
                  </a:cubicBezTo>
                  <a:lnTo>
                    <a:pt x="145924" y="174468"/>
                  </a:lnTo>
                  <a:lnTo>
                    <a:pt x="61891" y="175656"/>
                  </a:lnTo>
                  <a:cubicBezTo>
                    <a:pt x="61891" y="175656"/>
                    <a:pt x="61800" y="175656"/>
                    <a:pt x="61800" y="175656"/>
                  </a:cubicBezTo>
                  <a:cubicBezTo>
                    <a:pt x="58508" y="175656"/>
                    <a:pt x="55399" y="173827"/>
                    <a:pt x="53753" y="170901"/>
                  </a:cubicBezTo>
                  <a:cubicBezTo>
                    <a:pt x="52107" y="167975"/>
                    <a:pt x="52290" y="164318"/>
                    <a:pt x="54119" y="161483"/>
                  </a:cubicBezTo>
                  <a:lnTo>
                    <a:pt x="157172" y="4572"/>
                  </a:lnTo>
                  <a:cubicBezTo>
                    <a:pt x="158817" y="2012"/>
                    <a:pt x="161744" y="457"/>
                    <a:pt x="164761" y="457"/>
                  </a:cubicBezTo>
                  <a:lnTo>
                    <a:pt x="394550" y="0"/>
                  </a:lnTo>
                  <a:cubicBezTo>
                    <a:pt x="394550" y="0"/>
                    <a:pt x="394550" y="0"/>
                    <a:pt x="394550" y="0"/>
                  </a:cubicBezTo>
                  <a:cubicBezTo>
                    <a:pt x="397933" y="0"/>
                    <a:pt x="401042" y="1920"/>
                    <a:pt x="402688" y="4938"/>
                  </a:cubicBezTo>
                  <a:cubicBezTo>
                    <a:pt x="404242" y="7955"/>
                    <a:pt x="404060" y="11613"/>
                    <a:pt x="402048" y="14448"/>
                  </a:cubicBezTo>
                  <a:lnTo>
                    <a:pt x="303201" y="155265"/>
                  </a:lnTo>
                  <a:lnTo>
                    <a:pt x="420519" y="153985"/>
                  </a:lnTo>
                  <a:cubicBezTo>
                    <a:pt x="420519" y="153985"/>
                    <a:pt x="420610" y="153985"/>
                    <a:pt x="420610" y="153985"/>
                  </a:cubicBezTo>
                  <a:cubicBezTo>
                    <a:pt x="424725" y="153985"/>
                    <a:pt x="428291" y="156728"/>
                    <a:pt x="429388" y="160660"/>
                  </a:cubicBezTo>
                  <a:cubicBezTo>
                    <a:pt x="430486" y="164683"/>
                    <a:pt x="428748" y="168890"/>
                    <a:pt x="425182" y="170993"/>
                  </a:cubicBezTo>
                  <a:lnTo>
                    <a:pt x="13702" y="412120"/>
                  </a:lnTo>
                  <a:cubicBezTo>
                    <a:pt x="12331" y="412943"/>
                    <a:pt x="10685" y="413400"/>
                    <a:pt x="9130" y="413400"/>
                  </a:cubicBezTo>
                  <a:close/>
                  <a:moveTo>
                    <a:pt x="162841" y="155905"/>
                  </a:moveTo>
                  <a:cubicBezTo>
                    <a:pt x="166133" y="155905"/>
                    <a:pt x="169242" y="157734"/>
                    <a:pt x="170796" y="160569"/>
                  </a:cubicBezTo>
                  <a:cubicBezTo>
                    <a:pt x="172442" y="163495"/>
                    <a:pt x="172351" y="167152"/>
                    <a:pt x="170522" y="169987"/>
                  </a:cubicBezTo>
                  <a:lnTo>
                    <a:pt x="37477" y="377007"/>
                  </a:lnTo>
                  <a:lnTo>
                    <a:pt x="386229" y="172639"/>
                  </a:lnTo>
                  <a:lnTo>
                    <a:pt x="285553" y="173736"/>
                  </a:lnTo>
                  <a:cubicBezTo>
                    <a:pt x="282079" y="173827"/>
                    <a:pt x="278970" y="171907"/>
                    <a:pt x="277324" y="168890"/>
                  </a:cubicBezTo>
                  <a:cubicBezTo>
                    <a:pt x="275769" y="165872"/>
                    <a:pt x="275952" y="162215"/>
                    <a:pt x="277964" y="159380"/>
                  </a:cubicBezTo>
                  <a:lnTo>
                    <a:pt x="376993" y="18288"/>
                  </a:lnTo>
                  <a:lnTo>
                    <a:pt x="169790" y="18745"/>
                  </a:lnTo>
                  <a:lnTo>
                    <a:pt x="78807" y="157185"/>
                  </a:lnTo>
                  <a:lnTo>
                    <a:pt x="162658" y="155997"/>
                  </a:lnTo>
                  <a:cubicBezTo>
                    <a:pt x="162749" y="155905"/>
                    <a:pt x="162749" y="155905"/>
                    <a:pt x="162841" y="1559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34" name="Google Shape;1234;g96d6c17c13_0_439"/>
            <p:cNvSpPr/>
            <p:nvPr/>
          </p:nvSpPr>
          <p:spPr>
            <a:xfrm>
              <a:off x="7510529" y="4886574"/>
              <a:ext cx="18288" cy="139903"/>
            </a:xfrm>
            <a:custGeom>
              <a:rect b="b" l="l" r="r" t="t"/>
              <a:pathLst>
                <a:path extrusionOk="0" h="139903" w="18288">
                  <a:moveTo>
                    <a:pt x="9144" y="140360"/>
                  </a:moveTo>
                  <a:cubicBezTo>
                    <a:pt x="4115" y="140360"/>
                    <a:pt x="0" y="136246"/>
                    <a:pt x="0" y="131216"/>
                  </a:cubicBezTo>
                  <a:lnTo>
                    <a:pt x="0" y="9144"/>
                  </a:lnTo>
                  <a:cubicBezTo>
                    <a:pt x="0" y="4115"/>
                    <a:pt x="4115" y="0"/>
                    <a:pt x="9144" y="0"/>
                  </a:cubicBezTo>
                  <a:cubicBezTo>
                    <a:pt x="14173" y="0"/>
                    <a:pt x="18288" y="4115"/>
                    <a:pt x="18288" y="9144"/>
                  </a:cubicBezTo>
                  <a:lnTo>
                    <a:pt x="18288" y="131216"/>
                  </a:lnTo>
                  <a:cubicBezTo>
                    <a:pt x="18288" y="136246"/>
                    <a:pt x="14173" y="140360"/>
                    <a:pt x="9144" y="14036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35" name="Google Shape;1235;g96d6c17c13_0_439"/>
            <p:cNvSpPr/>
            <p:nvPr/>
          </p:nvSpPr>
          <p:spPr>
            <a:xfrm>
              <a:off x="7504677" y="5046320"/>
              <a:ext cx="29260" cy="30175"/>
            </a:xfrm>
            <a:custGeom>
              <a:rect b="b" l="l" r="r" t="t"/>
              <a:pathLst>
                <a:path extrusionOk="0" h="30175" w="29260">
                  <a:moveTo>
                    <a:pt x="29992" y="15270"/>
                  </a:moveTo>
                  <a:cubicBezTo>
                    <a:pt x="29992" y="6858"/>
                    <a:pt x="23500" y="0"/>
                    <a:pt x="14996" y="0"/>
                  </a:cubicBezTo>
                  <a:cubicBezTo>
                    <a:pt x="6949" y="0"/>
                    <a:pt x="0" y="6858"/>
                    <a:pt x="0" y="15270"/>
                  </a:cubicBezTo>
                  <a:cubicBezTo>
                    <a:pt x="0" y="23683"/>
                    <a:pt x="7041" y="30541"/>
                    <a:pt x="14996" y="30541"/>
                  </a:cubicBezTo>
                  <a:cubicBezTo>
                    <a:pt x="23500" y="30541"/>
                    <a:pt x="29992" y="23592"/>
                    <a:pt x="29992" y="1527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36" name="Google Shape;1236;g96d6c17c13_0_439"/>
          <p:cNvGrpSpPr/>
          <p:nvPr/>
        </p:nvGrpSpPr>
        <p:grpSpPr>
          <a:xfrm>
            <a:off x="5082229" y="3167640"/>
            <a:ext cx="321640" cy="309981"/>
            <a:chOff x="7297305" y="4842866"/>
            <a:chExt cx="428853" cy="413308"/>
          </a:xfrm>
        </p:grpSpPr>
        <p:sp>
          <p:nvSpPr>
            <p:cNvPr id="1237" name="Google Shape;1237;g96d6c17c13_0_439"/>
            <p:cNvSpPr/>
            <p:nvPr/>
          </p:nvSpPr>
          <p:spPr>
            <a:xfrm>
              <a:off x="7297305" y="4842866"/>
              <a:ext cx="428853" cy="413308"/>
            </a:xfrm>
            <a:custGeom>
              <a:rect b="b" l="l" r="r" t="t"/>
              <a:pathLst>
                <a:path extrusionOk="0" h="413308" w="428853">
                  <a:moveTo>
                    <a:pt x="9130" y="413400"/>
                  </a:moveTo>
                  <a:cubicBezTo>
                    <a:pt x="6661" y="413400"/>
                    <a:pt x="4284" y="412394"/>
                    <a:pt x="2547" y="410566"/>
                  </a:cubicBezTo>
                  <a:cubicBezTo>
                    <a:pt x="-380" y="407548"/>
                    <a:pt x="-837" y="402885"/>
                    <a:pt x="1449" y="399319"/>
                  </a:cubicBezTo>
                  <a:lnTo>
                    <a:pt x="145924" y="174468"/>
                  </a:lnTo>
                  <a:lnTo>
                    <a:pt x="61891" y="175656"/>
                  </a:lnTo>
                  <a:cubicBezTo>
                    <a:pt x="61891" y="175656"/>
                    <a:pt x="61800" y="175656"/>
                    <a:pt x="61800" y="175656"/>
                  </a:cubicBezTo>
                  <a:cubicBezTo>
                    <a:pt x="58508" y="175656"/>
                    <a:pt x="55399" y="173827"/>
                    <a:pt x="53753" y="170901"/>
                  </a:cubicBezTo>
                  <a:cubicBezTo>
                    <a:pt x="52107" y="167975"/>
                    <a:pt x="52290" y="164318"/>
                    <a:pt x="54119" y="161483"/>
                  </a:cubicBezTo>
                  <a:lnTo>
                    <a:pt x="157172" y="4572"/>
                  </a:lnTo>
                  <a:cubicBezTo>
                    <a:pt x="158817" y="2012"/>
                    <a:pt x="161744" y="457"/>
                    <a:pt x="164761" y="457"/>
                  </a:cubicBezTo>
                  <a:lnTo>
                    <a:pt x="394550" y="0"/>
                  </a:lnTo>
                  <a:cubicBezTo>
                    <a:pt x="394550" y="0"/>
                    <a:pt x="394550" y="0"/>
                    <a:pt x="394550" y="0"/>
                  </a:cubicBezTo>
                  <a:cubicBezTo>
                    <a:pt x="397933" y="0"/>
                    <a:pt x="401042" y="1920"/>
                    <a:pt x="402688" y="4938"/>
                  </a:cubicBezTo>
                  <a:cubicBezTo>
                    <a:pt x="404242" y="7955"/>
                    <a:pt x="404060" y="11613"/>
                    <a:pt x="402048" y="14448"/>
                  </a:cubicBezTo>
                  <a:lnTo>
                    <a:pt x="303201" y="155265"/>
                  </a:lnTo>
                  <a:lnTo>
                    <a:pt x="420519" y="153985"/>
                  </a:lnTo>
                  <a:cubicBezTo>
                    <a:pt x="420519" y="153985"/>
                    <a:pt x="420610" y="153985"/>
                    <a:pt x="420610" y="153985"/>
                  </a:cubicBezTo>
                  <a:cubicBezTo>
                    <a:pt x="424725" y="153985"/>
                    <a:pt x="428291" y="156728"/>
                    <a:pt x="429388" y="160660"/>
                  </a:cubicBezTo>
                  <a:cubicBezTo>
                    <a:pt x="430486" y="164683"/>
                    <a:pt x="428748" y="168890"/>
                    <a:pt x="425182" y="170993"/>
                  </a:cubicBezTo>
                  <a:lnTo>
                    <a:pt x="13702" y="412120"/>
                  </a:lnTo>
                  <a:cubicBezTo>
                    <a:pt x="12331" y="412943"/>
                    <a:pt x="10685" y="413400"/>
                    <a:pt x="9130" y="413400"/>
                  </a:cubicBezTo>
                  <a:close/>
                  <a:moveTo>
                    <a:pt x="162841" y="155905"/>
                  </a:moveTo>
                  <a:cubicBezTo>
                    <a:pt x="166133" y="155905"/>
                    <a:pt x="169242" y="157734"/>
                    <a:pt x="170796" y="160569"/>
                  </a:cubicBezTo>
                  <a:cubicBezTo>
                    <a:pt x="172442" y="163495"/>
                    <a:pt x="172351" y="167152"/>
                    <a:pt x="170522" y="169987"/>
                  </a:cubicBezTo>
                  <a:lnTo>
                    <a:pt x="37477" y="377007"/>
                  </a:lnTo>
                  <a:lnTo>
                    <a:pt x="386229" y="172639"/>
                  </a:lnTo>
                  <a:lnTo>
                    <a:pt x="285553" y="173736"/>
                  </a:lnTo>
                  <a:cubicBezTo>
                    <a:pt x="282079" y="173827"/>
                    <a:pt x="278970" y="171907"/>
                    <a:pt x="277324" y="168890"/>
                  </a:cubicBezTo>
                  <a:cubicBezTo>
                    <a:pt x="275769" y="165872"/>
                    <a:pt x="275952" y="162215"/>
                    <a:pt x="277964" y="159380"/>
                  </a:cubicBezTo>
                  <a:lnTo>
                    <a:pt x="376993" y="18288"/>
                  </a:lnTo>
                  <a:lnTo>
                    <a:pt x="169790" y="18745"/>
                  </a:lnTo>
                  <a:lnTo>
                    <a:pt x="78807" y="157185"/>
                  </a:lnTo>
                  <a:lnTo>
                    <a:pt x="162658" y="155997"/>
                  </a:lnTo>
                  <a:cubicBezTo>
                    <a:pt x="162749" y="155905"/>
                    <a:pt x="162749" y="155905"/>
                    <a:pt x="162841" y="1559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38" name="Google Shape;1238;g96d6c17c13_0_439"/>
            <p:cNvSpPr/>
            <p:nvPr/>
          </p:nvSpPr>
          <p:spPr>
            <a:xfrm>
              <a:off x="7510529" y="4886574"/>
              <a:ext cx="18288" cy="139903"/>
            </a:xfrm>
            <a:custGeom>
              <a:rect b="b" l="l" r="r" t="t"/>
              <a:pathLst>
                <a:path extrusionOk="0" h="139903" w="18288">
                  <a:moveTo>
                    <a:pt x="9144" y="140360"/>
                  </a:moveTo>
                  <a:cubicBezTo>
                    <a:pt x="4115" y="140360"/>
                    <a:pt x="0" y="136246"/>
                    <a:pt x="0" y="131216"/>
                  </a:cubicBezTo>
                  <a:lnTo>
                    <a:pt x="0" y="9144"/>
                  </a:lnTo>
                  <a:cubicBezTo>
                    <a:pt x="0" y="4115"/>
                    <a:pt x="4115" y="0"/>
                    <a:pt x="9144" y="0"/>
                  </a:cubicBezTo>
                  <a:cubicBezTo>
                    <a:pt x="14173" y="0"/>
                    <a:pt x="18288" y="4115"/>
                    <a:pt x="18288" y="9144"/>
                  </a:cubicBezTo>
                  <a:lnTo>
                    <a:pt x="18288" y="131216"/>
                  </a:lnTo>
                  <a:cubicBezTo>
                    <a:pt x="18288" y="136246"/>
                    <a:pt x="14173" y="140360"/>
                    <a:pt x="9144" y="14036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39" name="Google Shape;1239;g96d6c17c13_0_439"/>
            <p:cNvSpPr/>
            <p:nvPr/>
          </p:nvSpPr>
          <p:spPr>
            <a:xfrm>
              <a:off x="7504677" y="5046320"/>
              <a:ext cx="29260" cy="30175"/>
            </a:xfrm>
            <a:custGeom>
              <a:rect b="b" l="l" r="r" t="t"/>
              <a:pathLst>
                <a:path extrusionOk="0" h="30175" w="29260">
                  <a:moveTo>
                    <a:pt x="29992" y="15270"/>
                  </a:moveTo>
                  <a:cubicBezTo>
                    <a:pt x="29992" y="6858"/>
                    <a:pt x="23500" y="0"/>
                    <a:pt x="14996" y="0"/>
                  </a:cubicBezTo>
                  <a:cubicBezTo>
                    <a:pt x="6949" y="0"/>
                    <a:pt x="0" y="6858"/>
                    <a:pt x="0" y="15270"/>
                  </a:cubicBezTo>
                  <a:cubicBezTo>
                    <a:pt x="0" y="23683"/>
                    <a:pt x="7041" y="30541"/>
                    <a:pt x="14996" y="30541"/>
                  </a:cubicBezTo>
                  <a:cubicBezTo>
                    <a:pt x="23500" y="30541"/>
                    <a:pt x="29992" y="23592"/>
                    <a:pt x="29992" y="1527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40" name="Google Shape;1240;g96d6c17c13_0_439"/>
          <p:cNvGrpSpPr/>
          <p:nvPr/>
        </p:nvGrpSpPr>
        <p:grpSpPr>
          <a:xfrm>
            <a:off x="5082229" y="3935528"/>
            <a:ext cx="321640" cy="309981"/>
            <a:chOff x="7297305" y="4842866"/>
            <a:chExt cx="428853" cy="413308"/>
          </a:xfrm>
        </p:grpSpPr>
        <p:sp>
          <p:nvSpPr>
            <p:cNvPr id="1241" name="Google Shape;1241;g96d6c17c13_0_439"/>
            <p:cNvSpPr/>
            <p:nvPr/>
          </p:nvSpPr>
          <p:spPr>
            <a:xfrm>
              <a:off x="7297305" y="4842866"/>
              <a:ext cx="428853" cy="413308"/>
            </a:xfrm>
            <a:custGeom>
              <a:rect b="b" l="l" r="r" t="t"/>
              <a:pathLst>
                <a:path extrusionOk="0" h="413308" w="428853">
                  <a:moveTo>
                    <a:pt x="9130" y="413400"/>
                  </a:moveTo>
                  <a:cubicBezTo>
                    <a:pt x="6661" y="413400"/>
                    <a:pt x="4284" y="412394"/>
                    <a:pt x="2547" y="410566"/>
                  </a:cubicBezTo>
                  <a:cubicBezTo>
                    <a:pt x="-380" y="407548"/>
                    <a:pt x="-837" y="402885"/>
                    <a:pt x="1449" y="399319"/>
                  </a:cubicBezTo>
                  <a:lnTo>
                    <a:pt x="145924" y="174468"/>
                  </a:lnTo>
                  <a:lnTo>
                    <a:pt x="61891" y="175656"/>
                  </a:lnTo>
                  <a:cubicBezTo>
                    <a:pt x="61891" y="175656"/>
                    <a:pt x="61800" y="175656"/>
                    <a:pt x="61800" y="175656"/>
                  </a:cubicBezTo>
                  <a:cubicBezTo>
                    <a:pt x="58508" y="175656"/>
                    <a:pt x="55399" y="173827"/>
                    <a:pt x="53753" y="170901"/>
                  </a:cubicBezTo>
                  <a:cubicBezTo>
                    <a:pt x="52107" y="167975"/>
                    <a:pt x="52290" y="164318"/>
                    <a:pt x="54119" y="161483"/>
                  </a:cubicBezTo>
                  <a:lnTo>
                    <a:pt x="157172" y="4572"/>
                  </a:lnTo>
                  <a:cubicBezTo>
                    <a:pt x="158817" y="2012"/>
                    <a:pt x="161744" y="457"/>
                    <a:pt x="164761" y="457"/>
                  </a:cubicBezTo>
                  <a:lnTo>
                    <a:pt x="394550" y="0"/>
                  </a:lnTo>
                  <a:cubicBezTo>
                    <a:pt x="394550" y="0"/>
                    <a:pt x="394550" y="0"/>
                    <a:pt x="394550" y="0"/>
                  </a:cubicBezTo>
                  <a:cubicBezTo>
                    <a:pt x="397933" y="0"/>
                    <a:pt x="401042" y="1920"/>
                    <a:pt x="402688" y="4938"/>
                  </a:cubicBezTo>
                  <a:cubicBezTo>
                    <a:pt x="404242" y="7955"/>
                    <a:pt x="404060" y="11613"/>
                    <a:pt x="402048" y="14448"/>
                  </a:cubicBezTo>
                  <a:lnTo>
                    <a:pt x="303201" y="155265"/>
                  </a:lnTo>
                  <a:lnTo>
                    <a:pt x="420519" y="153985"/>
                  </a:lnTo>
                  <a:cubicBezTo>
                    <a:pt x="420519" y="153985"/>
                    <a:pt x="420610" y="153985"/>
                    <a:pt x="420610" y="153985"/>
                  </a:cubicBezTo>
                  <a:cubicBezTo>
                    <a:pt x="424725" y="153985"/>
                    <a:pt x="428291" y="156728"/>
                    <a:pt x="429388" y="160660"/>
                  </a:cubicBezTo>
                  <a:cubicBezTo>
                    <a:pt x="430486" y="164683"/>
                    <a:pt x="428748" y="168890"/>
                    <a:pt x="425182" y="170993"/>
                  </a:cubicBezTo>
                  <a:lnTo>
                    <a:pt x="13702" y="412120"/>
                  </a:lnTo>
                  <a:cubicBezTo>
                    <a:pt x="12331" y="412943"/>
                    <a:pt x="10685" y="413400"/>
                    <a:pt x="9130" y="413400"/>
                  </a:cubicBezTo>
                  <a:close/>
                  <a:moveTo>
                    <a:pt x="162841" y="155905"/>
                  </a:moveTo>
                  <a:cubicBezTo>
                    <a:pt x="166133" y="155905"/>
                    <a:pt x="169242" y="157734"/>
                    <a:pt x="170796" y="160569"/>
                  </a:cubicBezTo>
                  <a:cubicBezTo>
                    <a:pt x="172442" y="163495"/>
                    <a:pt x="172351" y="167152"/>
                    <a:pt x="170522" y="169987"/>
                  </a:cubicBezTo>
                  <a:lnTo>
                    <a:pt x="37477" y="377007"/>
                  </a:lnTo>
                  <a:lnTo>
                    <a:pt x="386229" y="172639"/>
                  </a:lnTo>
                  <a:lnTo>
                    <a:pt x="285553" y="173736"/>
                  </a:lnTo>
                  <a:cubicBezTo>
                    <a:pt x="282079" y="173827"/>
                    <a:pt x="278970" y="171907"/>
                    <a:pt x="277324" y="168890"/>
                  </a:cubicBezTo>
                  <a:cubicBezTo>
                    <a:pt x="275769" y="165872"/>
                    <a:pt x="275952" y="162215"/>
                    <a:pt x="277964" y="159380"/>
                  </a:cubicBezTo>
                  <a:lnTo>
                    <a:pt x="376993" y="18288"/>
                  </a:lnTo>
                  <a:lnTo>
                    <a:pt x="169790" y="18745"/>
                  </a:lnTo>
                  <a:lnTo>
                    <a:pt x="78807" y="157185"/>
                  </a:lnTo>
                  <a:lnTo>
                    <a:pt x="162658" y="155997"/>
                  </a:lnTo>
                  <a:cubicBezTo>
                    <a:pt x="162749" y="155905"/>
                    <a:pt x="162749" y="155905"/>
                    <a:pt x="162841" y="1559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42" name="Google Shape;1242;g96d6c17c13_0_439"/>
            <p:cNvSpPr/>
            <p:nvPr/>
          </p:nvSpPr>
          <p:spPr>
            <a:xfrm>
              <a:off x="7510529" y="4886574"/>
              <a:ext cx="18288" cy="139903"/>
            </a:xfrm>
            <a:custGeom>
              <a:rect b="b" l="l" r="r" t="t"/>
              <a:pathLst>
                <a:path extrusionOk="0" h="139903" w="18288">
                  <a:moveTo>
                    <a:pt x="9144" y="140360"/>
                  </a:moveTo>
                  <a:cubicBezTo>
                    <a:pt x="4115" y="140360"/>
                    <a:pt x="0" y="136246"/>
                    <a:pt x="0" y="131216"/>
                  </a:cubicBezTo>
                  <a:lnTo>
                    <a:pt x="0" y="9144"/>
                  </a:lnTo>
                  <a:cubicBezTo>
                    <a:pt x="0" y="4115"/>
                    <a:pt x="4115" y="0"/>
                    <a:pt x="9144" y="0"/>
                  </a:cubicBezTo>
                  <a:cubicBezTo>
                    <a:pt x="14173" y="0"/>
                    <a:pt x="18288" y="4115"/>
                    <a:pt x="18288" y="9144"/>
                  </a:cubicBezTo>
                  <a:lnTo>
                    <a:pt x="18288" y="131216"/>
                  </a:lnTo>
                  <a:cubicBezTo>
                    <a:pt x="18288" y="136246"/>
                    <a:pt x="14173" y="140360"/>
                    <a:pt x="9144" y="14036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43" name="Google Shape;1243;g96d6c17c13_0_439"/>
            <p:cNvSpPr/>
            <p:nvPr/>
          </p:nvSpPr>
          <p:spPr>
            <a:xfrm>
              <a:off x="7504677" y="5046320"/>
              <a:ext cx="29260" cy="30175"/>
            </a:xfrm>
            <a:custGeom>
              <a:rect b="b" l="l" r="r" t="t"/>
              <a:pathLst>
                <a:path extrusionOk="0" h="30175" w="29260">
                  <a:moveTo>
                    <a:pt x="29992" y="15270"/>
                  </a:moveTo>
                  <a:cubicBezTo>
                    <a:pt x="29992" y="6858"/>
                    <a:pt x="23500" y="0"/>
                    <a:pt x="14996" y="0"/>
                  </a:cubicBezTo>
                  <a:cubicBezTo>
                    <a:pt x="6949" y="0"/>
                    <a:pt x="0" y="6858"/>
                    <a:pt x="0" y="15270"/>
                  </a:cubicBezTo>
                  <a:cubicBezTo>
                    <a:pt x="0" y="23683"/>
                    <a:pt x="7041" y="30541"/>
                    <a:pt x="14996" y="30541"/>
                  </a:cubicBezTo>
                  <a:cubicBezTo>
                    <a:pt x="23500" y="30541"/>
                    <a:pt x="29992" y="23592"/>
                    <a:pt x="29992" y="1527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sp>
        <p:nvSpPr>
          <p:cNvPr id="1244" name="Google Shape;1244;g96d6c17c13_0_439"/>
          <p:cNvSpPr/>
          <p:nvPr/>
        </p:nvSpPr>
        <p:spPr>
          <a:xfrm>
            <a:off x="756400" y="216000"/>
            <a:ext cx="3153600" cy="738900"/>
          </a:xfrm>
          <a:prstGeom prst="roundRect">
            <a:avLst>
              <a:gd fmla="val 25359"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966B"/>
                </a:solidFill>
                <a:latin typeface="DM Sans"/>
                <a:ea typeface="DM Sans"/>
                <a:cs typeface="DM Sans"/>
                <a:sym typeface="DM Sans"/>
              </a:rPr>
              <a:t>SAY THIS</a:t>
            </a:r>
            <a:endParaRPr b="1" sz="2400">
              <a:solidFill>
                <a:srgbClr val="00966B"/>
              </a:solidFill>
              <a:latin typeface="DM Sans"/>
              <a:ea typeface="DM Sans"/>
              <a:cs typeface="DM Sans"/>
              <a:sym typeface="DM Sans"/>
            </a:endParaRPr>
          </a:p>
        </p:txBody>
      </p:sp>
      <p:sp>
        <p:nvSpPr>
          <p:cNvPr id="1245" name="Google Shape;1245;g96d6c17c13_0_439"/>
          <p:cNvSpPr/>
          <p:nvPr/>
        </p:nvSpPr>
        <p:spPr>
          <a:xfrm>
            <a:off x="5319200" y="215988"/>
            <a:ext cx="3153600" cy="738900"/>
          </a:xfrm>
          <a:prstGeom prst="roundRect">
            <a:avLst>
              <a:gd fmla="val 21414"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966B"/>
                </a:solidFill>
                <a:latin typeface="DM Sans"/>
                <a:ea typeface="DM Sans"/>
                <a:cs typeface="DM Sans"/>
                <a:sym typeface="DM Sans"/>
              </a:rPr>
              <a:t>NOT THIS</a:t>
            </a:r>
            <a:endParaRPr b="1" sz="2400">
              <a:solidFill>
                <a:srgbClr val="00966B"/>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g96d6c17c13_0_486"/>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252" name="Google Shape;1252;g96d6c17c13_0_486"/>
          <p:cNvSpPr txBox="1"/>
          <p:nvPr>
            <p:ph idx="1" type="body"/>
          </p:nvPr>
        </p:nvSpPr>
        <p:spPr>
          <a:xfrm>
            <a:off x="553238" y="1430426"/>
            <a:ext cx="3808800" cy="3642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1400"/>
              </a:spcBef>
              <a:spcAft>
                <a:spcPts val="0"/>
              </a:spcAft>
              <a:buSzPts val="1400"/>
              <a:buNone/>
            </a:pPr>
            <a:r>
              <a:rPr b="0" lang="en" sz="1800">
                <a:solidFill>
                  <a:srgbClr val="FFFFFF"/>
                </a:solidFill>
                <a:latin typeface="DM Sans"/>
                <a:ea typeface="DM Sans"/>
                <a:cs typeface="DM Sans"/>
                <a:sym typeface="DM Sans"/>
              </a:rPr>
              <a:t>Remember we are here simply to help facilitate the solution to a problem.</a:t>
            </a:r>
            <a:endParaRPr b="0" sz="18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400"/>
              <a:buNone/>
            </a:pPr>
            <a:r>
              <a:rPr b="0" lang="en" sz="1800">
                <a:solidFill>
                  <a:srgbClr val="FFFFFF"/>
                </a:solidFill>
                <a:latin typeface="DM Sans"/>
                <a:ea typeface="DM Sans"/>
                <a:cs typeface="DM Sans"/>
                <a:sym typeface="DM Sans"/>
              </a:rPr>
              <a:t>Talk as if you would to a neighbour you were trying to help with something.</a:t>
            </a:r>
            <a:endParaRPr b="0" sz="18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400"/>
              <a:buNone/>
            </a:pPr>
            <a:r>
              <a:rPr b="0" lang="en" sz="1800">
                <a:solidFill>
                  <a:srgbClr val="FFFFFF"/>
                </a:solidFill>
                <a:latin typeface="DM Sans"/>
                <a:ea typeface="DM Sans"/>
                <a:cs typeface="DM Sans"/>
                <a:sym typeface="DM Sans"/>
              </a:rPr>
              <a:t>Key Hashtags:</a:t>
            </a:r>
            <a:endParaRPr b="0" sz="1800">
              <a:solidFill>
                <a:srgbClr val="FFFFFF"/>
              </a:solidFill>
              <a:latin typeface="DM Sans"/>
              <a:ea typeface="DM Sans"/>
              <a:cs typeface="DM Sans"/>
              <a:sym typeface="DM Sans"/>
            </a:endParaRPr>
          </a:p>
          <a:p>
            <a:pPr indent="0" lvl="0" marL="342900" rtl="0" algn="l">
              <a:lnSpc>
                <a:spcPct val="115000"/>
              </a:lnSpc>
              <a:spcBef>
                <a:spcPts val="0"/>
              </a:spcBef>
              <a:spcAft>
                <a:spcPts val="0"/>
              </a:spcAft>
              <a:buNone/>
            </a:pPr>
            <a:r>
              <a:rPr b="0" lang="en" sz="1800">
                <a:solidFill>
                  <a:srgbClr val="FFFFFF"/>
                </a:solidFill>
                <a:latin typeface="DM Sans"/>
                <a:ea typeface="DM Sans"/>
                <a:cs typeface="DM Sans"/>
                <a:sym typeface="DM Sans"/>
              </a:rPr>
              <a:t>#PPE</a:t>
            </a:r>
            <a:endParaRPr b="0" sz="1800">
              <a:solidFill>
                <a:srgbClr val="FFFFFF"/>
              </a:solidFill>
              <a:latin typeface="DM Sans"/>
              <a:ea typeface="DM Sans"/>
              <a:cs typeface="DM Sans"/>
              <a:sym typeface="DM Sans"/>
            </a:endParaRPr>
          </a:p>
          <a:p>
            <a:pPr indent="0" lvl="0" marL="342900" rtl="0" algn="l">
              <a:lnSpc>
                <a:spcPct val="115000"/>
              </a:lnSpc>
              <a:spcBef>
                <a:spcPts val="0"/>
              </a:spcBef>
              <a:spcAft>
                <a:spcPts val="0"/>
              </a:spcAft>
              <a:buNone/>
            </a:pPr>
            <a:r>
              <a:rPr b="0" lang="en" sz="1800">
                <a:solidFill>
                  <a:srgbClr val="FFFFFF"/>
                </a:solidFill>
                <a:latin typeface="DM Sans"/>
                <a:ea typeface="DM Sans"/>
                <a:cs typeface="DM Sans"/>
                <a:sym typeface="DM Sans"/>
              </a:rPr>
              <a:t>#frontline / #frontlineheroes</a:t>
            </a:r>
            <a:endParaRPr b="0" sz="18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rPr b="0" lang="en" sz="1800">
                <a:solidFill>
                  <a:srgbClr val="FFFFFF"/>
                </a:solidFill>
                <a:latin typeface="DM Sans"/>
                <a:ea typeface="DM Sans"/>
                <a:cs typeface="DM Sans"/>
                <a:sym typeface="DM Sans"/>
              </a:rPr>
              <a:t>     #opendata</a:t>
            </a:r>
            <a:endParaRPr b="0" sz="18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rPr b="0" lang="en" sz="1800">
                <a:solidFill>
                  <a:srgbClr val="FFFFFF"/>
                </a:solidFill>
                <a:latin typeface="DM Sans"/>
                <a:ea typeface="DM Sans"/>
                <a:cs typeface="DM Sans"/>
                <a:sym typeface="DM Sans"/>
              </a:rPr>
              <a:t>     #InThisTogether</a:t>
            </a:r>
            <a:endParaRPr b="0" sz="18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t/>
            </a:r>
            <a:endParaRPr b="0" sz="1800">
              <a:solidFill>
                <a:srgbClr val="FFFFFF"/>
              </a:solidFill>
              <a:latin typeface="DM Sans"/>
              <a:ea typeface="DM Sans"/>
              <a:cs typeface="DM Sans"/>
              <a:sym typeface="DM Sans"/>
            </a:endParaRPr>
          </a:p>
          <a:p>
            <a:pPr indent="0" lvl="0" marL="342900" rtl="0" algn="l">
              <a:lnSpc>
                <a:spcPct val="115000"/>
              </a:lnSpc>
              <a:spcBef>
                <a:spcPts val="0"/>
              </a:spcBef>
              <a:spcAft>
                <a:spcPts val="0"/>
              </a:spcAft>
              <a:buNone/>
            </a:pPr>
            <a:r>
              <a:rPr b="0" lang="en" sz="1800">
                <a:solidFill>
                  <a:srgbClr val="FFFFFF"/>
                </a:solidFill>
                <a:latin typeface="DM Sans"/>
                <a:ea typeface="DM Sans"/>
                <a:cs typeface="DM Sans"/>
                <a:sym typeface="DM Sans"/>
              </a:rPr>
              <a:t>#frontlinemap</a:t>
            </a:r>
            <a:endParaRPr b="0" sz="1800">
              <a:solidFill>
                <a:srgbClr val="FFFFFF"/>
              </a:solidFill>
              <a:latin typeface="DM Sans"/>
              <a:ea typeface="DM Sans"/>
              <a:cs typeface="DM Sans"/>
              <a:sym typeface="DM Sans"/>
            </a:endParaRPr>
          </a:p>
          <a:p>
            <a:pPr indent="0" lvl="0" marL="342900" rtl="0" algn="l">
              <a:lnSpc>
                <a:spcPct val="100000"/>
              </a:lnSpc>
              <a:spcBef>
                <a:spcPts val="1400"/>
              </a:spcBef>
              <a:spcAft>
                <a:spcPts val="0"/>
              </a:spcAft>
              <a:buSzPts val="1400"/>
              <a:buNone/>
            </a:pPr>
            <a:r>
              <a:t/>
            </a:r>
            <a:endParaRPr b="0" sz="1800">
              <a:solidFill>
                <a:srgbClr val="FFFFFF"/>
              </a:solidFill>
              <a:latin typeface="DM Sans"/>
              <a:ea typeface="DM Sans"/>
              <a:cs typeface="DM Sans"/>
              <a:sym typeface="DM Sans"/>
            </a:endParaRPr>
          </a:p>
        </p:txBody>
      </p:sp>
      <p:sp>
        <p:nvSpPr>
          <p:cNvPr id="1253" name="Google Shape;1253;g96d6c17c13_0_486"/>
          <p:cNvSpPr txBox="1"/>
          <p:nvPr>
            <p:ph idx="1" type="body"/>
          </p:nvPr>
        </p:nvSpPr>
        <p:spPr>
          <a:xfrm>
            <a:off x="716631" y="300639"/>
            <a:ext cx="2805300" cy="638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1400"/>
              </a:spcBef>
              <a:spcAft>
                <a:spcPts val="0"/>
              </a:spcAft>
              <a:buSzPts val="1400"/>
              <a:buNone/>
            </a:pPr>
            <a:r>
              <a:rPr b="0" lang="en" sz="3600">
                <a:solidFill>
                  <a:srgbClr val="FFFFFF"/>
                </a:solidFill>
                <a:latin typeface="DM Sans"/>
                <a:ea typeface="DM Sans"/>
                <a:cs typeface="DM Sans"/>
                <a:sym typeface="DM Sans"/>
              </a:rPr>
              <a:t>Style Guide</a:t>
            </a:r>
            <a:endParaRPr b="0" sz="3600">
              <a:solidFill>
                <a:srgbClr val="FFFFFF"/>
              </a:solidFill>
              <a:latin typeface="DM Sans"/>
              <a:ea typeface="DM Sans"/>
              <a:cs typeface="DM Sans"/>
              <a:sym typeface="DM Sans"/>
            </a:endParaRPr>
          </a:p>
          <a:p>
            <a:pPr indent="0" lvl="0" marL="0" rtl="0" algn="l">
              <a:lnSpc>
                <a:spcPct val="90000"/>
              </a:lnSpc>
              <a:spcBef>
                <a:spcPts val="1400"/>
              </a:spcBef>
              <a:spcAft>
                <a:spcPts val="0"/>
              </a:spcAft>
              <a:buSzPts val="1400"/>
              <a:buNone/>
            </a:pPr>
            <a:r>
              <a:t/>
            </a:r>
            <a:endParaRPr b="0" sz="3600">
              <a:solidFill>
                <a:srgbClr val="FFFFFF"/>
              </a:solidFill>
              <a:latin typeface="DM Sans"/>
              <a:ea typeface="DM Sans"/>
              <a:cs typeface="DM Sans"/>
              <a:sym typeface="DM Sans"/>
            </a:endParaRPr>
          </a:p>
        </p:txBody>
      </p:sp>
      <p:sp>
        <p:nvSpPr>
          <p:cNvPr id="1254" name="Google Shape;1254;g96d6c17c13_0_486"/>
          <p:cNvSpPr/>
          <p:nvPr/>
        </p:nvSpPr>
        <p:spPr>
          <a:xfrm>
            <a:off x="0" y="0"/>
            <a:ext cx="4572000" cy="5143500"/>
          </a:xfrm>
          <a:prstGeom prst="rect">
            <a:avLst/>
          </a:prstGeom>
          <a:solidFill>
            <a:srgbClr val="00966B"/>
          </a:solidFill>
          <a:ln cap="flat" cmpd="sng" w="9525">
            <a:solidFill>
              <a:srgbClr val="0096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g96d6c17c13_0_486"/>
          <p:cNvGrpSpPr/>
          <p:nvPr/>
        </p:nvGrpSpPr>
        <p:grpSpPr>
          <a:xfrm>
            <a:off x="416677" y="1539986"/>
            <a:ext cx="321647" cy="279120"/>
            <a:chOff x="3869920" y="1676481"/>
            <a:chExt cx="428863" cy="372160"/>
          </a:xfrm>
        </p:grpSpPr>
        <p:sp>
          <p:nvSpPr>
            <p:cNvPr id="1256" name="Google Shape;1256;g96d6c17c13_0_486"/>
            <p:cNvSpPr/>
            <p:nvPr/>
          </p:nvSpPr>
          <p:spPr>
            <a:xfrm>
              <a:off x="3869920" y="1676481"/>
              <a:ext cx="406908" cy="372160"/>
            </a:xfrm>
            <a:custGeom>
              <a:rect b="b" l="l" r="r" t="t"/>
              <a:pathLst>
                <a:path extrusionOk="0" h="372160" w="406908">
                  <a:moveTo>
                    <a:pt x="275029" y="372709"/>
                  </a:moveTo>
                  <a:lnTo>
                    <a:pt x="131834" y="372709"/>
                  </a:lnTo>
                  <a:cubicBezTo>
                    <a:pt x="110528" y="372709"/>
                    <a:pt x="90869" y="361371"/>
                    <a:pt x="79256" y="342351"/>
                  </a:cubicBezTo>
                  <a:cubicBezTo>
                    <a:pt x="79256" y="342260"/>
                    <a:pt x="79164" y="342168"/>
                    <a:pt x="79164" y="342168"/>
                  </a:cubicBezTo>
                  <a:lnTo>
                    <a:pt x="8298" y="217536"/>
                  </a:lnTo>
                  <a:cubicBezTo>
                    <a:pt x="-2766" y="198516"/>
                    <a:pt x="-2766" y="174833"/>
                    <a:pt x="8298" y="155814"/>
                  </a:cubicBezTo>
                  <a:lnTo>
                    <a:pt x="79256" y="31272"/>
                  </a:lnTo>
                  <a:cubicBezTo>
                    <a:pt x="79256" y="31272"/>
                    <a:pt x="79256" y="31181"/>
                    <a:pt x="79347" y="31181"/>
                  </a:cubicBezTo>
                  <a:cubicBezTo>
                    <a:pt x="90777" y="11704"/>
                    <a:pt x="110437" y="0"/>
                    <a:pt x="132017" y="0"/>
                  </a:cubicBezTo>
                  <a:lnTo>
                    <a:pt x="275120" y="0"/>
                  </a:lnTo>
                  <a:cubicBezTo>
                    <a:pt x="297066" y="0"/>
                    <a:pt x="317183" y="11979"/>
                    <a:pt x="327790" y="31272"/>
                  </a:cubicBezTo>
                  <a:lnTo>
                    <a:pt x="399296" y="155814"/>
                  </a:lnTo>
                  <a:cubicBezTo>
                    <a:pt x="410360" y="174833"/>
                    <a:pt x="410360" y="198516"/>
                    <a:pt x="399296" y="217627"/>
                  </a:cubicBezTo>
                  <a:lnTo>
                    <a:pt x="327790" y="342168"/>
                  </a:lnTo>
                  <a:cubicBezTo>
                    <a:pt x="317091" y="360731"/>
                    <a:pt x="296426" y="372709"/>
                    <a:pt x="275029" y="372709"/>
                  </a:cubicBezTo>
                  <a:close/>
                  <a:moveTo>
                    <a:pt x="94983" y="332933"/>
                  </a:moveTo>
                  <a:cubicBezTo>
                    <a:pt x="103213" y="346375"/>
                    <a:pt x="117020" y="354421"/>
                    <a:pt x="131834" y="354421"/>
                  </a:cubicBezTo>
                  <a:lnTo>
                    <a:pt x="274937" y="354421"/>
                  </a:lnTo>
                  <a:cubicBezTo>
                    <a:pt x="289933" y="354421"/>
                    <a:pt x="304289" y="346009"/>
                    <a:pt x="311696" y="333024"/>
                  </a:cubicBezTo>
                  <a:lnTo>
                    <a:pt x="383294" y="208392"/>
                  </a:lnTo>
                  <a:cubicBezTo>
                    <a:pt x="391157" y="194950"/>
                    <a:pt x="391157" y="178308"/>
                    <a:pt x="383294" y="164958"/>
                  </a:cubicBezTo>
                  <a:lnTo>
                    <a:pt x="311788" y="40325"/>
                  </a:lnTo>
                  <a:cubicBezTo>
                    <a:pt x="311788" y="40234"/>
                    <a:pt x="311696" y="40234"/>
                    <a:pt x="311696" y="40142"/>
                  </a:cubicBezTo>
                  <a:cubicBezTo>
                    <a:pt x="304289" y="26700"/>
                    <a:pt x="290299" y="18288"/>
                    <a:pt x="275029" y="18288"/>
                  </a:cubicBezTo>
                  <a:lnTo>
                    <a:pt x="131834" y="18288"/>
                  </a:lnTo>
                  <a:cubicBezTo>
                    <a:pt x="116837" y="18288"/>
                    <a:pt x="103121" y="26518"/>
                    <a:pt x="94983" y="40325"/>
                  </a:cubicBezTo>
                  <a:lnTo>
                    <a:pt x="24117" y="164866"/>
                  </a:lnTo>
                  <a:cubicBezTo>
                    <a:pt x="24117" y="164866"/>
                    <a:pt x="24117" y="164958"/>
                    <a:pt x="24026" y="164958"/>
                  </a:cubicBezTo>
                  <a:cubicBezTo>
                    <a:pt x="16253" y="178308"/>
                    <a:pt x="16253" y="194950"/>
                    <a:pt x="24026" y="208392"/>
                  </a:cubicBezTo>
                  <a:cubicBezTo>
                    <a:pt x="24026" y="208392"/>
                    <a:pt x="24026" y="208483"/>
                    <a:pt x="24117" y="208483"/>
                  </a:cubicBezTo>
                  <a:lnTo>
                    <a:pt x="94983" y="332933"/>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57" name="Google Shape;1257;g96d6c17c13_0_486"/>
            <p:cNvSpPr/>
            <p:nvPr/>
          </p:nvSpPr>
          <p:spPr>
            <a:xfrm>
              <a:off x="3984230" y="1676514"/>
              <a:ext cx="314553" cy="238658"/>
            </a:xfrm>
            <a:custGeom>
              <a:rect b="b" l="l" r="r" t="t"/>
              <a:pathLst>
                <a:path extrusionOk="0" h="238658" w="314553">
                  <a:moveTo>
                    <a:pt x="109330" y="239265"/>
                  </a:moveTo>
                  <a:cubicBezTo>
                    <a:pt x="93694" y="239265"/>
                    <a:pt x="80161" y="227653"/>
                    <a:pt x="69188" y="218143"/>
                  </a:cubicBezTo>
                  <a:cubicBezTo>
                    <a:pt x="68456" y="217503"/>
                    <a:pt x="67725" y="216863"/>
                    <a:pt x="66993" y="216223"/>
                  </a:cubicBezTo>
                  <a:lnTo>
                    <a:pt x="3168" y="161176"/>
                  </a:lnTo>
                  <a:cubicBezTo>
                    <a:pt x="-672" y="157884"/>
                    <a:pt x="-1038" y="152123"/>
                    <a:pt x="2162" y="148374"/>
                  </a:cubicBezTo>
                  <a:cubicBezTo>
                    <a:pt x="5363" y="144534"/>
                    <a:pt x="11124" y="144076"/>
                    <a:pt x="14964" y="147277"/>
                  </a:cubicBezTo>
                  <a:lnTo>
                    <a:pt x="31698" y="161176"/>
                  </a:lnTo>
                  <a:cubicBezTo>
                    <a:pt x="32429" y="161816"/>
                    <a:pt x="33069" y="162456"/>
                    <a:pt x="33526" y="163279"/>
                  </a:cubicBezTo>
                  <a:lnTo>
                    <a:pt x="78881" y="202415"/>
                  </a:lnTo>
                  <a:cubicBezTo>
                    <a:pt x="79612" y="203055"/>
                    <a:pt x="80344" y="203695"/>
                    <a:pt x="81075" y="204335"/>
                  </a:cubicBezTo>
                  <a:cubicBezTo>
                    <a:pt x="90036" y="212016"/>
                    <a:pt x="101101" y="221617"/>
                    <a:pt x="110245" y="220977"/>
                  </a:cubicBezTo>
                  <a:cubicBezTo>
                    <a:pt x="114268" y="220703"/>
                    <a:pt x="118108" y="218326"/>
                    <a:pt x="122040" y="213662"/>
                  </a:cubicBezTo>
                  <a:cubicBezTo>
                    <a:pt x="142614" y="189796"/>
                    <a:pt x="297514" y="5088"/>
                    <a:pt x="299068" y="3259"/>
                  </a:cubicBezTo>
                  <a:cubicBezTo>
                    <a:pt x="302360" y="-582"/>
                    <a:pt x="308121" y="-1130"/>
                    <a:pt x="311961" y="2161"/>
                  </a:cubicBezTo>
                  <a:cubicBezTo>
                    <a:pt x="315802" y="5453"/>
                    <a:pt x="316350" y="11214"/>
                    <a:pt x="313058" y="15055"/>
                  </a:cubicBezTo>
                  <a:cubicBezTo>
                    <a:pt x="311504" y="16883"/>
                    <a:pt x="156513" y="201684"/>
                    <a:pt x="135848" y="225641"/>
                  </a:cubicBezTo>
                  <a:cubicBezTo>
                    <a:pt x="128715" y="233962"/>
                    <a:pt x="120486" y="238534"/>
                    <a:pt x="111525" y="239265"/>
                  </a:cubicBezTo>
                  <a:cubicBezTo>
                    <a:pt x="110885" y="239174"/>
                    <a:pt x="110153" y="239265"/>
                    <a:pt x="109330" y="23926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58" name="Google Shape;1258;g96d6c17c13_0_486"/>
          <p:cNvGrpSpPr/>
          <p:nvPr/>
        </p:nvGrpSpPr>
        <p:grpSpPr>
          <a:xfrm>
            <a:off x="416677" y="2376178"/>
            <a:ext cx="321647" cy="279120"/>
            <a:chOff x="3869920" y="1676481"/>
            <a:chExt cx="428863" cy="372160"/>
          </a:xfrm>
        </p:grpSpPr>
        <p:sp>
          <p:nvSpPr>
            <p:cNvPr id="1259" name="Google Shape;1259;g96d6c17c13_0_486"/>
            <p:cNvSpPr/>
            <p:nvPr/>
          </p:nvSpPr>
          <p:spPr>
            <a:xfrm>
              <a:off x="3869920" y="1676481"/>
              <a:ext cx="406908" cy="372160"/>
            </a:xfrm>
            <a:custGeom>
              <a:rect b="b" l="l" r="r" t="t"/>
              <a:pathLst>
                <a:path extrusionOk="0" h="372160" w="406908">
                  <a:moveTo>
                    <a:pt x="275029" y="372709"/>
                  </a:moveTo>
                  <a:lnTo>
                    <a:pt x="131834" y="372709"/>
                  </a:lnTo>
                  <a:cubicBezTo>
                    <a:pt x="110528" y="372709"/>
                    <a:pt x="90869" y="361371"/>
                    <a:pt x="79256" y="342351"/>
                  </a:cubicBezTo>
                  <a:cubicBezTo>
                    <a:pt x="79256" y="342260"/>
                    <a:pt x="79164" y="342168"/>
                    <a:pt x="79164" y="342168"/>
                  </a:cubicBezTo>
                  <a:lnTo>
                    <a:pt x="8298" y="217536"/>
                  </a:lnTo>
                  <a:cubicBezTo>
                    <a:pt x="-2766" y="198516"/>
                    <a:pt x="-2766" y="174833"/>
                    <a:pt x="8298" y="155814"/>
                  </a:cubicBezTo>
                  <a:lnTo>
                    <a:pt x="79256" y="31272"/>
                  </a:lnTo>
                  <a:cubicBezTo>
                    <a:pt x="79256" y="31272"/>
                    <a:pt x="79256" y="31181"/>
                    <a:pt x="79347" y="31181"/>
                  </a:cubicBezTo>
                  <a:cubicBezTo>
                    <a:pt x="90777" y="11704"/>
                    <a:pt x="110437" y="0"/>
                    <a:pt x="132017" y="0"/>
                  </a:cubicBezTo>
                  <a:lnTo>
                    <a:pt x="275120" y="0"/>
                  </a:lnTo>
                  <a:cubicBezTo>
                    <a:pt x="297066" y="0"/>
                    <a:pt x="317183" y="11979"/>
                    <a:pt x="327790" y="31272"/>
                  </a:cubicBezTo>
                  <a:lnTo>
                    <a:pt x="399296" y="155814"/>
                  </a:lnTo>
                  <a:cubicBezTo>
                    <a:pt x="410360" y="174833"/>
                    <a:pt x="410360" y="198516"/>
                    <a:pt x="399296" y="217627"/>
                  </a:cubicBezTo>
                  <a:lnTo>
                    <a:pt x="327790" y="342168"/>
                  </a:lnTo>
                  <a:cubicBezTo>
                    <a:pt x="317091" y="360731"/>
                    <a:pt x="296426" y="372709"/>
                    <a:pt x="275029" y="372709"/>
                  </a:cubicBezTo>
                  <a:close/>
                  <a:moveTo>
                    <a:pt x="94983" y="332933"/>
                  </a:moveTo>
                  <a:cubicBezTo>
                    <a:pt x="103213" y="346375"/>
                    <a:pt x="117020" y="354421"/>
                    <a:pt x="131834" y="354421"/>
                  </a:cubicBezTo>
                  <a:lnTo>
                    <a:pt x="274937" y="354421"/>
                  </a:lnTo>
                  <a:cubicBezTo>
                    <a:pt x="289933" y="354421"/>
                    <a:pt x="304289" y="346009"/>
                    <a:pt x="311696" y="333024"/>
                  </a:cubicBezTo>
                  <a:lnTo>
                    <a:pt x="383294" y="208392"/>
                  </a:lnTo>
                  <a:cubicBezTo>
                    <a:pt x="391157" y="194950"/>
                    <a:pt x="391157" y="178308"/>
                    <a:pt x="383294" y="164958"/>
                  </a:cubicBezTo>
                  <a:lnTo>
                    <a:pt x="311788" y="40325"/>
                  </a:lnTo>
                  <a:cubicBezTo>
                    <a:pt x="311788" y="40234"/>
                    <a:pt x="311696" y="40234"/>
                    <a:pt x="311696" y="40142"/>
                  </a:cubicBezTo>
                  <a:cubicBezTo>
                    <a:pt x="304289" y="26700"/>
                    <a:pt x="290299" y="18288"/>
                    <a:pt x="275029" y="18288"/>
                  </a:cubicBezTo>
                  <a:lnTo>
                    <a:pt x="131834" y="18288"/>
                  </a:lnTo>
                  <a:cubicBezTo>
                    <a:pt x="116837" y="18288"/>
                    <a:pt x="103121" y="26518"/>
                    <a:pt x="94983" y="40325"/>
                  </a:cubicBezTo>
                  <a:lnTo>
                    <a:pt x="24117" y="164866"/>
                  </a:lnTo>
                  <a:cubicBezTo>
                    <a:pt x="24117" y="164866"/>
                    <a:pt x="24117" y="164958"/>
                    <a:pt x="24026" y="164958"/>
                  </a:cubicBezTo>
                  <a:cubicBezTo>
                    <a:pt x="16253" y="178308"/>
                    <a:pt x="16253" y="194950"/>
                    <a:pt x="24026" y="208392"/>
                  </a:cubicBezTo>
                  <a:cubicBezTo>
                    <a:pt x="24026" y="208392"/>
                    <a:pt x="24026" y="208483"/>
                    <a:pt x="24117" y="208483"/>
                  </a:cubicBezTo>
                  <a:lnTo>
                    <a:pt x="94983" y="332933"/>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60" name="Google Shape;1260;g96d6c17c13_0_486"/>
            <p:cNvSpPr/>
            <p:nvPr/>
          </p:nvSpPr>
          <p:spPr>
            <a:xfrm>
              <a:off x="3984230" y="1676514"/>
              <a:ext cx="314553" cy="238658"/>
            </a:xfrm>
            <a:custGeom>
              <a:rect b="b" l="l" r="r" t="t"/>
              <a:pathLst>
                <a:path extrusionOk="0" h="238658" w="314553">
                  <a:moveTo>
                    <a:pt x="109330" y="239265"/>
                  </a:moveTo>
                  <a:cubicBezTo>
                    <a:pt x="93694" y="239265"/>
                    <a:pt x="80161" y="227653"/>
                    <a:pt x="69188" y="218143"/>
                  </a:cubicBezTo>
                  <a:cubicBezTo>
                    <a:pt x="68456" y="217503"/>
                    <a:pt x="67725" y="216863"/>
                    <a:pt x="66993" y="216223"/>
                  </a:cubicBezTo>
                  <a:lnTo>
                    <a:pt x="3168" y="161176"/>
                  </a:lnTo>
                  <a:cubicBezTo>
                    <a:pt x="-672" y="157884"/>
                    <a:pt x="-1038" y="152123"/>
                    <a:pt x="2162" y="148374"/>
                  </a:cubicBezTo>
                  <a:cubicBezTo>
                    <a:pt x="5363" y="144534"/>
                    <a:pt x="11124" y="144076"/>
                    <a:pt x="14964" y="147277"/>
                  </a:cubicBezTo>
                  <a:lnTo>
                    <a:pt x="31698" y="161176"/>
                  </a:lnTo>
                  <a:cubicBezTo>
                    <a:pt x="32429" y="161816"/>
                    <a:pt x="33069" y="162456"/>
                    <a:pt x="33526" y="163279"/>
                  </a:cubicBezTo>
                  <a:lnTo>
                    <a:pt x="78881" y="202415"/>
                  </a:lnTo>
                  <a:cubicBezTo>
                    <a:pt x="79612" y="203055"/>
                    <a:pt x="80344" y="203695"/>
                    <a:pt x="81075" y="204335"/>
                  </a:cubicBezTo>
                  <a:cubicBezTo>
                    <a:pt x="90036" y="212016"/>
                    <a:pt x="101101" y="221617"/>
                    <a:pt x="110245" y="220977"/>
                  </a:cubicBezTo>
                  <a:cubicBezTo>
                    <a:pt x="114268" y="220703"/>
                    <a:pt x="118108" y="218326"/>
                    <a:pt x="122040" y="213662"/>
                  </a:cubicBezTo>
                  <a:cubicBezTo>
                    <a:pt x="142614" y="189796"/>
                    <a:pt x="297514" y="5088"/>
                    <a:pt x="299068" y="3259"/>
                  </a:cubicBezTo>
                  <a:cubicBezTo>
                    <a:pt x="302360" y="-582"/>
                    <a:pt x="308121" y="-1130"/>
                    <a:pt x="311961" y="2161"/>
                  </a:cubicBezTo>
                  <a:cubicBezTo>
                    <a:pt x="315802" y="5453"/>
                    <a:pt x="316350" y="11214"/>
                    <a:pt x="313058" y="15055"/>
                  </a:cubicBezTo>
                  <a:cubicBezTo>
                    <a:pt x="311504" y="16883"/>
                    <a:pt x="156513" y="201684"/>
                    <a:pt x="135848" y="225641"/>
                  </a:cubicBezTo>
                  <a:cubicBezTo>
                    <a:pt x="128715" y="233962"/>
                    <a:pt x="120486" y="238534"/>
                    <a:pt x="111525" y="239265"/>
                  </a:cubicBezTo>
                  <a:cubicBezTo>
                    <a:pt x="110885" y="239174"/>
                    <a:pt x="110153" y="239265"/>
                    <a:pt x="109330" y="23926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61" name="Google Shape;1261;g96d6c17c13_0_486"/>
          <p:cNvGrpSpPr/>
          <p:nvPr/>
        </p:nvGrpSpPr>
        <p:grpSpPr>
          <a:xfrm>
            <a:off x="423606" y="3040922"/>
            <a:ext cx="321647" cy="279120"/>
            <a:chOff x="3869920" y="1676481"/>
            <a:chExt cx="428863" cy="372160"/>
          </a:xfrm>
        </p:grpSpPr>
        <p:sp>
          <p:nvSpPr>
            <p:cNvPr id="1262" name="Google Shape;1262;g96d6c17c13_0_486"/>
            <p:cNvSpPr/>
            <p:nvPr/>
          </p:nvSpPr>
          <p:spPr>
            <a:xfrm>
              <a:off x="3869920" y="1676481"/>
              <a:ext cx="406908" cy="372160"/>
            </a:xfrm>
            <a:custGeom>
              <a:rect b="b" l="l" r="r" t="t"/>
              <a:pathLst>
                <a:path extrusionOk="0" h="372160" w="406908">
                  <a:moveTo>
                    <a:pt x="275029" y="372709"/>
                  </a:moveTo>
                  <a:lnTo>
                    <a:pt x="131834" y="372709"/>
                  </a:lnTo>
                  <a:cubicBezTo>
                    <a:pt x="110528" y="372709"/>
                    <a:pt x="90869" y="361371"/>
                    <a:pt x="79256" y="342351"/>
                  </a:cubicBezTo>
                  <a:cubicBezTo>
                    <a:pt x="79256" y="342260"/>
                    <a:pt x="79164" y="342168"/>
                    <a:pt x="79164" y="342168"/>
                  </a:cubicBezTo>
                  <a:lnTo>
                    <a:pt x="8298" y="217536"/>
                  </a:lnTo>
                  <a:cubicBezTo>
                    <a:pt x="-2766" y="198516"/>
                    <a:pt x="-2766" y="174833"/>
                    <a:pt x="8298" y="155814"/>
                  </a:cubicBezTo>
                  <a:lnTo>
                    <a:pt x="79256" y="31272"/>
                  </a:lnTo>
                  <a:cubicBezTo>
                    <a:pt x="79256" y="31272"/>
                    <a:pt x="79256" y="31181"/>
                    <a:pt x="79347" y="31181"/>
                  </a:cubicBezTo>
                  <a:cubicBezTo>
                    <a:pt x="90777" y="11704"/>
                    <a:pt x="110437" y="0"/>
                    <a:pt x="132017" y="0"/>
                  </a:cubicBezTo>
                  <a:lnTo>
                    <a:pt x="275120" y="0"/>
                  </a:lnTo>
                  <a:cubicBezTo>
                    <a:pt x="297066" y="0"/>
                    <a:pt x="317183" y="11979"/>
                    <a:pt x="327790" y="31272"/>
                  </a:cubicBezTo>
                  <a:lnTo>
                    <a:pt x="399296" y="155814"/>
                  </a:lnTo>
                  <a:cubicBezTo>
                    <a:pt x="410360" y="174833"/>
                    <a:pt x="410360" y="198516"/>
                    <a:pt x="399296" y="217627"/>
                  </a:cubicBezTo>
                  <a:lnTo>
                    <a:pt x="327790" y="342168"/>
                  </a:lnTo>
                  <a:cubicBezTo>
                    <a:pt x="317091" y="360731"/>
                    <a:pt x="296426" y="372709"/>
                    <a:pt x="275029" y="372709"/>
                  </a:cubicBezTo>
                  <a:close/>
                  <a:moveTo>
                    <a:pt x="94983" y="332933"/>
                  </a:moveTo>
                  <a:cubicBezTo>
                    <a:pt x="103213" y="346375"/>
                    <a:pt x="117020" y="354421"/>
                    <a:pt x="131834" y="354421"/>
                  </a:cubicBezTo>
                  <a:lnTo>
                    <a:pt x="274937" y="354421"/>
                  </a:lnTo>
                  <a:cubicBezTo>
                    <a:pt x="289933" y="354421"/>
                    <a:pt x="304289" y="346009"/>
                    <a:pt x="311696" y="333024"/>
                  </a:cubicBezTo>
                  <a:lnTo>
                    <a:pt x="383294" y="208392"/>
                  </a:lnTo>
                  <a:cubicBezTo>
                    <a:pt x="391157" y="194950"/>
                    <a:pt x="391157" y="178308"/>
                    <a:pt x="383294" y="164958"/>
                  </a:cubicBezTo>
                  <a:lnTo>
                    <a:pt x="311788" y="40325"/>
                  </a:lnTo>
                  <a:cubicBezTo>
                    <a:pt x="311788" y="40234"/>
                    <a:pt x="311696" y="40234"/>
                    <a:pt x="311696" y="40142"/>
                  </a:cubicBezTo>
                  <a:cubicBezTo>
                    <a:pt x="304289" y="26700"/>
                    <a:pt x="290299" y="18288"/>
                    <a:pt x="275029" y="18288"/>
                  </a:cubicBezTo>
                  <a:lnTo>
                    <a:pt x="131834" y="18288"/>
                  </a:lnTo>
                  <a:cubicBezTo>
                    <a:pt x="116837" y="18288"/>
                    <a:pt x="103121" y="26518"/>
                    <a:pt x="94983" y="40325"/>
                  </a:cubicBezTo>
                  <a:lnTo>
                    <a:pt x="24117" y="164866"/>
                  </a:lnTo>
                  <a:cubicBezTo>
                    <a:pt x="24117" y="164866"/>
                    <a:pt x="24117" y="164958"/>
                    <a:pt x="24026" y="164958"/>
                  </a:cubicBezTo>
                  <a:cubicBezTo>
                    <a:pt x="16253" y="178308"/>
                    <a:pt x="16253" y="194950"/>
                    <a:pt x="24026" y="208392"/>
                  </a:cubicBezTo>
                  <a:cubicBezTo>
                    <a:pt x="24026" y="208392"/>
                    <a:pt x="24026" y="208483"/>
                    <a:pt x="24117" y="208483"/>
                  </a:cubicBezTo>
                  <a:lnTo>
                    <a:pt x="94983" y="332933"/>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63" name="Google Shape;1263;g96d6c17c13_0_486"/>
            <p:cNvSpPr/>
            <p:nvPr/>
          </p:nvSpPr>
          <p:spPr>
            <a:xfrm>
              <a:off x="3984230" y="1676514"/>
              <a:ext cx="314553" cy="238658"/>
            </a:xfrm>
            <a:custGeom>
              <a:rect b="b" l="l" r="r" t="t"/>
              <a:pathLst>
                <a:path extrusionOk="0" h="238658" w="314553">
                  <a:moveTo>
                    <a:pt x="109330" y="239265"/>
                  </a:moveTo>
                  <a:cubicBezTo>
                    <a:pt x="93694" y="239265"/>
                    <a:pt x="80161" y="227653"/>
                    <a:pt x="69188" y="218143"/>
                  </a:cubicBezTo>
                  <a:cubicBezTo>
                    <a:pt x="68456" y="217503"/>
                    <a:pt x="67725" y="216863"/>
                    <a:pt x="66993" y="216223"/>
                  </a:cubicBezTo>
                  <a:lnTo>
                    <a:pt x="3168" y="161176"/>
                  </a:lnTo>
                  <a:cubicBezTo>
                    <a:pt x="-672" y="157884"/>
                    <a:pt x="-1038" y="152123"/>
                    <a:pt x="2162" y="148374"/>
                  </a:cubicBezTo>
                  <a:cubicBezTo>
                    <a:pt x="5363" y="144534"/>
                    <a:pt x="11124" y="144076"/>
                    <a:pt x="14964" y="147277"/>
                  </a:cubicBezTo>
                  <a:lnTo>
                    <a:pt x="31698" y="161176"/>
                  </a:lnTo>
                  <a:cubicBezTo>
                    <a:pt x="32429" y="161816"/>
                    <a:pt x="33069" y="162456"/>
                    <a:pt x="33526" y="163279"/>
                  </a:cubicBezTo>
                  <a:lnTo>
                    <a:pt x="78881" y="202415"/>
                  </a:lnTo>
                  <a:cubicBezTo>
                    <a:pt x="79612" y="203055"/>
                    <a:pt x="80344" y="203695"/>
                    <a:pt x="81075" y="204335"/>
                  </a:cubicBezTo>
                  <a:cubicBezTo>
                    <a:pt x="90036" y="212016"/>
                    <a:pt x="101101" y="221617"/>
                    <a:pt x="110245" y="220977"/>
                  </a:cubicBezTo>
                  <a:cubicBezTo>
                    <a:pt x="114268" y="220703"/>
                    <a:pt x="118108" y="218326"/>
                    <a:pt x="122040" y="213662"/>
                  </a:cubicBezTo>
                  <a:cubicBezTo>
                    <a:pt x="142614" y="189796"/>
                    <a:pt x="297514" y="5088"/>
                    <a:pt x="299068" y="3259"/>
                  </a:cubicBezTo>
                  <a:cubicBezTo>
                    <a:pt x="302360" y="-582"/>
                    <a:pt x="308121" y="-1130"/>
                    <a:pt x="311961" y="2161"/>
                  </a:cubicBezTo>
                  <a:cubicBezTo>
                    <a:pt x="315802" y="5453"/>
                    <a:pt x="316350" y="11214"/>
                    <a:pt x="313058" y="15055"/>
                  </a:cubicBezTo>
                  <a:cubicBezTo>
                    <a:pt x="311504" y="16883"/>
                    <a:pt x="156513" y="201684"/>
                    <a:pt x="135848" y="225641"/>
                  </a:cubicBezTo>
                  <a:cubicBezTo>
                    <a:pt x="128715" y="233962"/>
                    <a:pt x="120486" y="238534"/>
                    <a:pt x="111525" y="239265"/>
                  </a:cubicBezTo>
                  <a:cubicBezTo>
                    <a:pt x="110885" y="239174"/>
                    <a:pt x="110153" y="239265"/>
                    <a:pt x="109330" y="23926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64" name="Google Shape;1264;g96d6c17c13_0_486"/>
          <p:cNvGrpSpPr/>
          <p:nvPr/>
        </p:nvGrpSpPr>
        <p:grpSpPr>
          <a:xfrm>
            <a:off x="5082229" y="1468466"/>
            <a:ext cx="321640" cy="309981"/>
            <a:chOff x="7297305" y="4842866"/>
            <a:chExt cx="428853" cy="413308"/>
          </a:xfrm>
        </p:grpSpPr>
        <p:sp>
          <p:nvSpPr>
            <p:cNvPr id="1265" name="Google Shape;1265;g96d6c17c13_0_486"/>
            <p:cNvSpPr/>
            <p:nvPr/>
          </p:nvSpPr>
          <p:spPr>
            <a:xfrm>
              <a:off x="7297305" y="4842866"/>
              <a:ext cx="428853" cy="413308"/>
            </a:xfrm>
            <a:custGeom>
              <a:rect b="b" l="l" r="r" t="t"/>
              <a:pathLst>
                <a:path extrusionOk="0" h="413308" w="428853">
                  <a:moveTo>
                    <a:pt x="9130" y="413400"/>
                  </a:moveTo>
                  <a:cubicBezTo>
                    <a:pt x="6661" y="413400"/>
                    <a:pt x="4284" y="412394"/>
                    <a:pt x="2547" y="410566"/>
                  </a:cubicBezTo>
                  <a:cubicBezTo>
                    <a:pt x="-380" y="407548"/>
                    <a:pt x="-837" y="402885"/>
                    <a:pt x="1449" y="399319"/>
                  </a:cubicBezTo>
                  <a:lnTo>
                    <a:pt x="145924" y="174468"/>
                  </a:lnTo>
                  <a:lnTo>
                    <a:pt x="61891" y="175656"/>
                  </a:lnTo>
                  <a:cubicBezTo>
                    <a:pt x="61891" y="175656"/>
                    <a:pt x="61800" y="175656"/>
                    <a:pt x="61800" y="175656"/>
                  </a:cubicBezTo>
                  <a:cubicBezTo>
                    <a:pt x="58508" y="175656"/>
                    <a:pt x="55399" y="173827"/>
                    <a:pt x="53753" y="170901"/>
                  </a:cubicBezTo>
                  <a:cubicBezTo>
                    <a:pt x="52107" y="167975"/>
                    <a:pt x="52290" y="164318"/>
                    <a:pt x="54119" y="161483"/>
                  </a:cubicBezTo>
                  <a:lnTo>
                    <a:pt x="157172" y="4572"/>
                  </a:lnTo>
                  <a:cubicBezTo>
                    <a:pt x="158817" y="2012"/>
                    <a:pt x="161744" y="457"/>
                    <a:pt x="164761" y="457"/>
                  </a:cubicBezTo>
                  <a:lnTo>
                    <a:pt x="394550" y="0"/>
                  </a:lnTo>
                  <a:cubicBezTo>
                    <a:pt x="394550" y="0"/>
                    <a:pt x="394550" y="0"/>
                    <a:pt x="394550" y="0"/>
                  </a:cubicBezTo>
                  <a:cubicBezTo>
                    <a:pt x="397933" y="0"/>
                    <a:pt x="401042" y="1920"/>
                    <a:pt x="402688" y="4938"/>
                  </a:cubicBezTo>
                  <a:cubicBezTo>
                    <a:pt x="404242" y="7955"/>
                    <a:pt x="404060" y="11613"/>
                    <a:pt x="402048" y="14448"/>
                  </a:cubicBezTo>
                  <a:lnTo>
                    <a:pt x="303201" y="155265"/>
                  </a:lnTo>
                  <a:lnTo>
                    <a:pt x="420519" y="153985"/>
                  </a:lnTo>
                  <a:cubicBezTo>
                    <a:pt x="420519" y="153985"/>
                    <a:pt x="420610" y="153985"/>
                    <a:pt x="420610" y="153985"/>
                  </a:cubicBezTo>
                  <a:cubicBezTo>
                    <a:pt x="424725" y="153985"/>
                    <a:pt x="428291" y="156728"/>
                    <a:pt x="429388" y="160660"/>
                  </a:cubicBezTo>
                  <a:cubicBezTo>
                    <a:pt x="430486" y="164683"/>
                    <a:pt x="428748" y="168890"/>
                    <a:pt x="425182" y="170993"/>
                  </a:cubicBezTo>
                  <a:lnTo>
                    <a:pt x="13702" y="412120"/>
                  </a:lnTo>
                  <a:cubicBezTo>
                    <a:pt x="12331" y="412943"/>
                    <a:pt x="10685" y="413400"/>
                    <a:pt x="9130" y="413400"/>
                  </a:cubicBezTo>
                  <a:close/>
                  <a:moveTo>
                    <a:pt x="162841" y="155905"/>
                  </a:moveTo>
                  <a:cubicBezTo>
                    <a:pt x="166133" y="155905"/>
                    <a:pt x="169242" y="157734"/>
                    <a:pt x="170796" y="160569"/>
                  </a:cubicBezTo>
                  <a:cubicBezTo>
                    <a:pt x="172442" y="163495"/>
                    <a:pt x="172351" y="167152"/>
                    <a:pt x="170522" y="169987"/>
                  </a:cubicBezTo>
                  <a:lnTo>
                    <a:pt x="37477" y="377007"/>
                  </a:lnTo>
                  <a:lnTo>
                    <a:pt x="386229" y="172639"/>
                  </a:lnTo>
                  <a:lnTo>
                    <a:pt x="285553" y="173736"/>
                  </a:lnTo>
                  <a:cubicBezTo>
                    <a:pt x="282079" y="173827"/>
                    <a:pt x="278970" y="171907"/>
                    <a:pt x="277324" y="168890"/>
                  </a:cubicBezTo>
                  <a:cubicBezTo>
                    <a:pt x="275769" y="165872"/>
                    <a:pt x="275952" y="162215"/>
                    <a:pt x="277964" y="159380"/>
                  </a:cubicBezTo>
                  <a:lnTo>
                    <a:pt x="376993" y="18288"/>
                  </a:lnTo>
                  <a:lnTo>
                    <a:pt x="169790" y="18745"/>
                  </a:lnTo>
                  <a:lnTo>
                    <a:pt x="78807" y="157185"/>
                  </a:lnTo>
                  <a:lnTo>
                    <a:pt x="162658" y="155997"/>
                  </a:lnTo>
                  <a:cubicBezTo>
                    <a:pt x="162749" y="155905"/>
                    <a:pt x="162749" y="155905"/>
                    <a:pt x="162841" y="1559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66" name="Google Shape;1266;g96d6c17c13_0_486"/>
            <p:cNvSpPr/>
            <p:nvPr/>
          </p:nvSpPr>
          <p:spPr>
            <a:xfrm>
              <a:off x="7510529" y="4886574"/>
              <a:ext cx="18288" cy="139903"/>
            </a:xfrm>
            <a:custGeom>
              <a:rect b="b" l="l" r="r" t="t"/>
              <a:pathLst>
                <a:path extrusionOk="0" h="139903" w="18288">
                  <a:moveTo>
                    <a:pt x="9144" y="140360"/>
                  </a:moveTo>
                  <a:cubicBezTo>
                    <a:pt x="4115" y="140360"/>
                    <a:pt x="0" y="136246"/>
                    <a:pt x="0" y="131216"/>
                  </a:cubicBezTo>
                  <a:lnTo>
                    <a:pt x="0" y="9144"/>
                  </a:lnTo>
                  <a:cubicBezTo>
                    <a:pt x="0" y="4115"/>
                    <a:pt x="4115" y="0"/>
                    <a:pt x="9144" y="0"/>
                  </a:cubicBezTo>
                  <a:cubicBezTo>
                    <a:pt x="14173" y="0"/>
                    <a:pt x="18288" y="4115"/>
                    <a:pt x="18288" y="9144"/>
                  </a:cubicBezTo>
                  <a:lnTo>
                    <a:pt x="18288" y="131216"/>
                  </a:lnTo>
                  <a:cubicBezTo>
                    <a:pt x="18288" y="136246"/>
                    <a:pt x="14173" y="140360"/>
                    <a:pt x="9144" y="14036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67" name="Google Shape;1267;g96d6c17c13_0_486"/>
            <p:cNvSpPr/>
            <p:nvPr/>
          </p:nvSpPr>
          <p:spPr>
            <a:xfrm>
              <a:off x="7504677" y="5046320"/>
              <a:ext cx="29260" cy="30175"/>
            </a:xfrm>
            <a:custGeom>
              <a:rect b="b" l="l" r="r" t="t"/>
              <a:pathLst>
                <a:path extrusionOk="0" h="30175" w="29260">
                  <a:moveTo>
                    <a:pt x="29992" y="15270"/>
                  </a:moveTo>
                  <a:cubicBezTo>
                    <a:pt x="29992" y="6858"/>
                    <a:pt x="23500" y="0"/>
                    <a:pt x="14996" y="0"/>
                  </a:cubicBezTo>
                  <a:cubicBezTo>
                    <a:pt x="6949" y="0"/>
                    <a:pt x="0" y="6858"/>
                    <a:pt x="0" y="15270"/>
                  </a:cubicBezTo>
                  <a:cubicBezTo>
                    <a:pt x="0" y="23683"/>
                    <a:pt x="7041" y="30541"/>
                    <a:pt x="14996" y="30541"/>
                  </a:cubicBezTo>
                  <a:cubicBezTo>
                    <a:pt x="23500" y="30541"/>
                    <a:pt x="29992" y="23592"/>
                    <a:pt x="29992" y="1527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68" name="Google Shape;1268;g96d6c17c13_0_486"/>
          <p:cNvGrpSpPr/>
          <p:nvPr/>
        </p:nvGrpSpPr>
        <p:grpSpPr>
          <a:xfrm>
            <a:off x="423605" y="3537740"/>
            <a:ext cx="321647" cy="279120"/>
            <a:chOff x="3869920" y="1676481"/>
            <a:chExt cx="428863" cy="372160"/>
          </a:xfrm>
        </p:grpSpPr>
        <p:sp>
          <p:nvSpPr>
            <p:cNvPr id="1269" name="Google Shape;1269;g96d6c17c13_0_486"/>
            <p:cNvSpPr/>
            <p:nvPr/>
          </p:nvSpPr>
          <p:spPr>
            <a:xfrm>
              <a:off x="3869920" y="1676481"/>
              <a:ext cx="406908" cy="372160"/>
            </a:xfrm>
            <a:custGeom>
              <a:rect b="b" l="l" r="r" t="t"/>
              <a:pathLst>
                <a:path extrusionOk="0" h="372160" w="406908">
                  <a:moveTo>
                    <a:pt x="275029" y="372709"/>
                  </a:moveTo>
                  <a:lnTo>
                    <a:pt x="131834" y="372709"/>
                  </a:lnTo>
                  <a:cubicBezTo>
                    <a:pt x="110528" y="372709"/>
                    <a:pt x="90869" y="361371"/>
                    <a:pt x="79256" y="342351"/>
                  </a:cubicBezTo>
                  <a:cubicBezTo>
                    <a:pt x="79256" y="342260"/>
                    <a:pt x="79164" y="342168"/>
                    <a:pt x="79164" y="342168"/>
                  </a:cubicBezTo>
                  <a:lnTo>
                    <a:pt x="8298" y="217536"/>
                  </a:lnTo>
                  <a:cubicBezTo>
                    <a:pt x="-2766" y="198516"/>
                    <a:pt x="-2766" y="174833"/>
                    <a:pt x="8298" y="155814"/>
                  </a:cubicBezTo>
                  <a:lnTo>
                    <a:pt x="79256" y="31272"/>
                  </a:lnTo>
                  <a:cubicBezTo>
                    <a:pt x="79256" y="31272"/>
                    <a:pt x="79256" y="31181"/>
                    <a:pt x="79347" y="31181"/>
                  </a:cubicBezTo>
                  <a:cubicBezTo>
                    <a:pt x="90777" y="11704"/>
                    <a:pt x="110437" y="0"/>
                    <a:pt x="132017" y="0"/>
                  </a:cubicBezTo>
                  <a:lnTo>
                    <a:pt x="275120" y="0"/>
                  </a:lnTo>
                  <a:cubicBezTo>
                    <a:pt x="297066" y="0"/>
                    <a:pt x="317183" y="11979"/>
                    <a:pt x="327790" y="31272"/>
                  </a:cubicBezTo>
                  <a:lnTo>
                    <a:pt x="399296" y="155814"/>
                  </a:lnTo>
                  <a:cubicBezTo>
                    <a:pt x="410360" y="174833"/>
                    <a:pt x="410360" y="198516"/>
                    <a:pt x="399296" y="217627"/>
                  </a:cubicBezTo>
                  <a:lnTo>
                    <a:pt x="327790" y="342168"/>
                  </a:lnTo>
                  <a:cubicBezTo>
                    <a:pt x="317091" y="360731"/>
                    <a:pt x="296426" y="372709"/>
                    <a:pt x="275029" y="372709"/>
                  </a:cubicBezTo>
                  <a:close/>
                  <a:moveTo>
                    <a:pt x="94983" y="332933"/>
                  </a:moveTo>
                  <a:cubicBezTo>
                    <a:pt x="103213" y="346375"/>
                    <a:pt x="117020" y="354421"/>
                    <a:pt x="131834" y="354421"/>
                  </a:cubicBezTo>
                  <a:lnTo>
                    <a:pt x="274937" y="354421"/>
                  </a:lnTo>
                  <a:cubicBezTo>
                    <a:pt x="289933" y="354421"/>
                    <a:pt x="304289" y="346009"/>
                    <a:pt x="311696" y="333024"/>
                  </a:cubicBezTo>
                  <a:lnTo>
                    <a:pt x="383294" y="208392"/>
                  </a:lnTo>
                  <a:cubicBezTo>
                    <a:pt x="391157" y="194950"/>
                    <a:pt x="391157" y="178308"/>
                    <a:pt x="383294" y="164958"/>
                  </a:cubicBezTo>
                  <a:lnTo>
                    <a:pt x="311788" y="40325"/>
                  </a:lnTo>
                  <a:cubicBezTo>
                    <a:pt x="311788" y="40234"/>
                    <a:pt x="311696" y="40234"/>
                    <a:pt x="311696" y="40142"/>
                  </a:cubicBezTo>
                  <a:cubicBezTo>
                    <a:pt x="304289" y="26700"/>
                    <a:pt x="290299" y="18288"/>
                    <a:pt x="275029" y="18288"/>
                  </a:cubicBezTo>
                  <a:lnTo>
                    <a:pt x="131834" y="18288"/>
                  </a:lnTo>
                  <a:cubicBezTo>
                    <a:pt x="116837" y="18288"/>
                    <a:pt x="103121" y="26518"/>
                    <a:pt x="94983" y="40325"/>
                  </a:cubicBezTo>
                  <a:lnTo>
                    <a:pt x="24117" y="164866"/>
                  </a:lnTo>
                  <a:cubicBezTo>
                    <a:pt x="24117" y="164866"/>
                    <a:pt x="24117" y="164958"/>
                    <a:pt x="24026" y="164958"/>
                  </a:cubicBezTo>
                  <a:cubicBezTo>
                    <a:pt x="16253" y="178308"/>
                    <a:pt x="16253" y="194950"/>
                    <a:pt x="24026" y="208392"/>
                  </a:cubicBezTo>
                  <a:cubicBezTo>
                    <a:pt x="24026" y="208392"/>
                    <a:pt x="24026" y="208483"/>
                    <a:pt x="24117" y="208483"/>
                  </a:cubicBezTo>
                  <a:lnTo>
                    <a:pt x="94983" y="332933"/>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70" name="Google Shape;1270;g96d6c17c13_0_486"/>
            <p:cNvSpPr/>
            <p:nvPr/>
          </p:nvSpPr>
          <p:spPr>
            <a:xfrm>
              <a:off x="3984230" y="1676514"/>
              <a:ext cx="314553" cy="238658"/>
            </a:xfrm>
            <a:custGeom>
              <a:rect b="b" l="l" r="r" t="t"/>
              <a:pathLst>
                <a:path extrusionOk="0" h="238658" w="314553">
                  <a:moveTo>
                    <a:pt x="109330" y="239265"/>
                  </a:moveTo>
                  <a:cubicBezTo>
                    <a:pt x="93694" y="239265"/>
                    <a:pt x="80161" y="227653"/>
                    <a:pt x="69188" y="218143"/>
                  </a:cubicBezTo>
                  <a:cubicBezTo>
                    <a:pt x="68456" y="217503"/>
                    <a:pt x="67725" y="216863"/>
                    <a:pt x="66993" y="216223"/>
                  </a:cubicBezTo>
                  <a:lnTo>
                    <a:pt x="3168" y="161176"/>
                  </a:lnTo>
                  <a:cubicBezTo>
                    <a:pt x="-672" y="157884"/>
                    <a:pt x="-1038" y="152123"/>
                    <a:pt x="2162" y="148374"/>
                  </a:cubicBezTo>
                  <a:cubicBezTo>
                    <a:pt x="5363" y="144534"/>
                    <a:pt x="11124" y="144076"/>
                    <a:pt x="14964" y="147277"/>
                  </a:cubicBezTo>
                  <a:lnTo>
                    <a:pt x="31698" y="161176"/>
                  </a:lnTo>
                  <a:cubicBezTo>
                    <a:pt x="32429" y="161816"/>
                    <a:pt x="33069" y="162456"/>
                    <a:pt x="33526" y="163279"/>
                  </a:cubicBezTo>
                  <a:lnTo>
                    <a:pt x="78881" y="202415"/>
                  </a:lnTo>
                  <a:cubicBezTo>
                    <a:pt x="79612" y="203055"/>
                    <a:pt x="80344" y="203695"/>
                    <a:pt x="81075" y="204335"/>
                  </a:cubicBezTo>
                  <a:cubicBezTo>
                    <a:pt x="90036" y="212016"/>
                    <a:pt x="101101" y="221617"/>
                    <a:pt x="110245" y="220977"/>
                  </a:cubicBezTo>
                  <a:cubicBezTo>
                    <a:pt x="114268" y="220703"/>
                    <a:pt x="118108" y="218326"/>
                    <a:pt x="122040" y="213662"/>
                  </a:cubicBezTo>
                  <a:cubicBezTo>
                    <a:pt x="142614" y="189796"/>
                    <a:pt x="297514" y="5088"/>
                    <a:pt x="299068" y="3259"/>
                  </a:cubicBezTo>
                  <a:cubicBezTo>
                    <a:pt x="302360" y="-582"/>
                    <a:pt x="308121" y="-1130"/>
                    <a:pt x="311961" y="2161"/>
                  </a:cubicBezTo>
                  <a:cubicBezTo>
                    <a:pt x="315802" y="5453"/>
                    <a:pt x="316350" y="11214"/>
                    <a:pt x="313058" y="15055"/>
                  </a:cubicBezTo>
                  <a:cubicBezTo>
                    <a:pt x="311504" y="16883"/>
                    <a:pt x="156513" y="201684"/>
                    <a:pt x="135848" y="225641"/>
                  </a:cubicBezTo>
                  <a:cubicBezTo>
                    <a:pt x="128715" y="233962"/>
                    <a:pt x="120486" y="238534"/>
                    <a:pt x="111525" y="239265"/>
                  </a:cubicBezTo>
                  <a:cubicBezTo>
                    <a:pt x="110885" y="239174"/>
                    <a:pt x="110153" y="239265"/>
                    <a:pt x="109330" y="23926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71" name="Google Shape;1271;g96d6c17c13_0_486"/>
          <p:cNvGrpSpPr/>
          <p:nvPr/>
        </p:nvGrpSpPr>
        <p:grpSpPr>
          <a:xfrm>
            <a:off x="5082229" y="2880150"/>
            <a:ext cx="321640" cy="309981"/>
            <a:chOff x="7297305" y="4842866"/>
            <a:chExt cx="428853" cy="413308"/>
          </a:xfrm>
        </p:grpSpPr>
        <p:sp>
          <p:nvSpPr>
            <p:cNvPr id="1272" name="Google Shape;1272;g96d6c17c13_0_486"/>
            <p:cNvSpPr/>
            <p:nvPr/>
          </p:nvSpPr>
          <p:spPr>
            <a:xfrm>
              <a:off x="7297305" y="4842866"/>
              <a:ext cx="428853" cy="413308"/>
            </a:xfrm>
            <a:custGeom>
              <a:rect b="b" l="l" r="r" t="t"/>
              <a:pathLst>
                <a:path extrusionOk="0" h="413308" w="428853">
                  <a:moveTo>
                    <a:pt x="9130" y="413400"/>
                  </a:moveTo>
                  <a:cubicBezTo>
                    <a:pt x="6661" y="413400"/>
                    <a:pt x="4284" y="412394"/>
                    <a:pt x="2547" y="410566"/>
                  </a:cubicBezTo>
                  <a:cubicBezTo>
                    <a:pt x="-380" y="407548"/>
                    <a:pt x="-837" y="402885"/>
                    <a:pt x="1449" y="399319"/>
                  </a:cubicBezTo>
                  <a:lnTo>
                    <a:pt x="145924" y="174468"/>
                  </a:lnTo>
                  <a:lnTo>
                    <a:pt x="61891" y="175656"/>
                  </a:lnTo>
                  <a:cubicBezTo>
                    <a:pt x="61891" y="175656"/>
                    <a:pt x="61800" y="175656"/>
                    <a:pt x="61800" y="175656"/>
                  </a:cubicBezTo>
                  <a:cubicBezTo>
                    <a:pt x="58508" y="175656"/>
                    <a:pt x="55399" y="173827"/>
                    <a:pt x="53753" y="170901"/>
                  </a:cubicBezTo>
                  <a:cubicBezTo>
                    <a:pt x="52107" y="167975"/>
                    <a:pt x="52290" y="164318"/>
                    <a:pt x="54119" y="161483"/>
                  </a:cubicBezTo>
                  <a:lnTo>
                    <a:pt x="157172" y="4572"/>
                  </a:lnTo>
                  <a:cubicBezTo>
                    <a:pt x="158817" y="2012"/>
                    <a:pt x="161744" y="457"/>
                    <a:pt x="164761" y="457"/>
                  </a:cubicBezTo>
                  <a:lnTo>
                    <a:pt x="394550" y="0"/>
                  </a:lnTo>
                  <a:cubicBezTo>
                    <a:pt x="394550" y="0"/>
                    <a:pt x="394550" y="0"/>
                    <a:pt x="394550" y="0"/>
                  </a:cubicBezTo>
                  <a:cubicBezTo>
                    <a:pt x="397933" y="0"/>
                    <a:pt x="401042" y="1920"/>
                    <a:pt x="402688" y="4938"/>
                  </a:cubicBezTo>
                  <a:cubicBezTo>
                    <a:pt x="404242" y="7955"/>
                    <a:pt x="404060" y="11613"/>
                    <a:pt x="402048" y="14448"/>
                  </a:cubicBezTo>
                  <a:lnTo>
                    <a:pt x="303201" y="155265"/>
                  </a:lnTo>
                  <a:lnTo>
                    <a:pt x="420519" y="153985"/>
                  </a:lnTo>
                  <a:cubicBezTo>
                    <a:pt x="420519" y="153985"/>
                    <a:pt x="420610" y="153985"/>
                    <a:pt x="420610" y="153985"/>
                  </a:cubicBezTo>
                  <a:cubicBezTo>
                    <a:pt x="424725" y="153985"/>
                    <a:pt x="428291" y="156728"/>
                    <a:pt x="429388" y="160660"/>
                  </a:cubicBezTo>
                  <a:cubicBezTo>
                    <a:pt x="430486" y="164683"/>
                    <a:pt x="428748" y="168890"/>
                    <a:pt x="425182" y="170993"/>
                  </a:cubicBezTo>
                  <a:lnTo>
                    <a:pt x="13702" y="412120"/>
                  </a:lnTo>
                  <a:cubicBezTo>
                    <a:pt x="12331" y="412943"/>
                    <a:pt x="10685" y="413400"/>
                    <a:pt x="9130" y="413400"/>
                  </a:cubicBezTo>
                  <a:close/>
                  <a:moveTo>
                    <a:pt x="162841" y="155905"/>
                  </a:moveTo>
                  <a:cubicBezTo>
                    <a:pt x="166133" y="155905"/>
                    <a:pt x="169242" y="157734"/>
                    <a:pt x="170796" y="160569"/>
                  </a:cubicBezTo>
                  <a:cubicBezTo>
                    <a:pt x="172442" y="163495"/>
                    <a:pt x="172351" y="167152"/>
                    <a:pt x="170522" y="169987"/>
                  </a:cubicBezTo>
                  <a:lnTo>
                    <a:pt x="37477" y="377007"/>
                  </a:lnTo>
                  <a:lnTo>
                    <a:pt x="386229" y="172639"/>
                  </a:lnTo>
                  <a:lnTo>
                    <a:pt x="285553" y="173736"/>
                  </a:lnTo>
                  <a:cubicBezTo>
                    <a:pt x="282079" y="173827"/>
                    <a:pt x="278970" y="171907"/>
                    <a:pt x="277324" y="168890"/>
                  </a:cubicBezTo>
                  <a:cubicBezTo>
                    <a:pt x="275769" y="165872"/>
                    <a:pt x="275952" y="162215"/>
                    <a:pt x="277964" y="159380"/>
                  </a:cubicBezTo>
                  <a:lnTo>
                    <a:pt x="376993" y="18288"/>
                  </a:lnTo>
                  <a:lnTo>
                    <a:pt x="169790" y="18745"/>
                  </a:lnTo>
                  <a:lnTo>
                    <a:pt x="78807" y="157185"/>
                  </a:lnTo>
                  <a:lnTo>
                    <a:pt x="162658" y="155997"/>
                  </a:lnTo>
                  <a:cubicBezTo>
                    <a:pt x="162749" y="155905"/>
                    <a:pt x="162749" y="155905"/>
                    <a:pt x="162841" y="1559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73" name="Google Shape;1273;g96d6c17c13_0_486"/>
            <p:cNvSpPr/>
            <p:nvPr/>
          </p:nvSpPr>
          <p:spPr>
            <a:xfrm>
              <a:off x="7510529" y="4886574"/>
              <a:ext cx="18288" cy="139903"/>
            </a:xfrm>
            <a:custGeom>
              <a:rect b="b" l="l" r="r" t="t"/>
              <a:pathLst>
                <a:path extrusionOk="0" h="139903" w="18288">
                  <a:moveTo>
                    <a:pt x="9144" y="140360"/>
                  </a:moveTo>
                  <a:cubicBezTo>
                    <a:pt x="4115" y="140360"/>
                    <a:pt x="0" y="136246"/>
                    <a:pt x="0" y="131216"/>
                  </a:cubicBezTo>
                  <a:lnTo>
                    <a:pt x="0" y="9144"/>
                  </a:lnTo>
                  <a:cubicBezTo>
                    <a:pt x="0" y="4115"/>
                    <a:pt x="4115" y="0"/>
                    <a:pt x="9144" y="0"/>
                  </a:cubicBezTo>
                  <a:cubicBezTo>
                    <a:pt x="14173" y="0"/>
                    <a:pt x="18288" y="4115"/>
                    <a:pt x="18288" y="9144"/>
                  </a:cubicBezTo>
                  <a:lnTo>
                    <a:pt x="18288" y="131216"/>
                  </a:lnTo>
                  <a:cubicBezTo>
                    <a:pt x="18288" y="136246"/>
                    <a:pt x="14173" y="140360"/>
                    <a:pt x="9144" y="14036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74" name="Google Shape;1274;g96d6c17c13_0_486"/>
            <p:cNvSpPr/>
            <p:nvPr/>
          </p:nvSpPr>
          <p:spPr>
            <a:xfrm>
              <a:off x="7504677" y="5046320"/>
              <a:ext cx="29260" cy="30175"/>
            </a:xfrm>
            <a:custGeom>
              <a:rect b="b" l="l" r="r" t="t"/>
              <a:pathLst>
                <a:path extrusionOk="0" h="30175" w="29260">
                  <a:moveTo>
                    <a:pt x="29992" y="15270"/>
                  </a:moveTo>
                  <a:cubicBezTo>
                    <a:pt x="29992" y="6858"/>
                    <a:pt x="23500" y="0"/>
                    <a:pt x="14996" y="0"/>
                  </a:cubicBezTo>
                  <a:cubicBezTo>
                    <a:pt x="6949" y="0"/>
                    <a:pt x="0" y="6858"/>
                    <a:pt x="0" y="15270"/>
                  </a:cubicBezTo>
                  <a:cubicBezTo>
                    <a:pt x="0" y="23683"/>
                    <a:pt x="7041" y="30541"/>
                    <a:pt x="14996" y="30541"/>
                  </a:cubicBezTo>
                  <a:cubicBezTo>
                    <a:pt x="23500" y="30541"/>
                    <a:pt x="29992" y="23592"/>
                    <a:pt x="29992" y="1527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grpSp>
        <p:nvGrpSpPr>
          <p:cNvPr id="1275" name="Google Shape;1275;g96d6c17c13_0_486"/>
          <p:cNvGrpSpPr/>
          <p:nvPr/>
        </p:nvGrpSpPr>
        <p:grpSpPr>
          <a:xfrm>
            <a:off x="5082229" y="3761165"/>
            <a:ext cx="321640" cy="309981"/>
            <a:chOff x="7297305" y="4842866"/>
            <a:chExt cx="428853" cy="413308"/>
          </a:xfrm>
        </p:grpSpPr>
        <p:sp>
          <p:nvSpPr>
            <p:cNvPr id="1276" name="Google Shape;1276;g96d6c17c13_0_486"/>
            <p:cNvSpPr/>
            <p:nvPr/>
          </p:nvSpPr>
          <p:spPr>
            <a:xfrm>
              <a:off x="7297305" y="4842866"/>
              <a:ext cx="428853" cy="413308"/>
            </a:xfrm>
            <a:custGeom>
              <a:rect b="b" l="l" r="r" t="t"/>
              <a:pathLst>
                <a:path extrusionOk="0" h="413308" w="428853">
                  <a:moveTo>
                    <a:pt x="9130" y="413400"/>
                  </a:moveTo>
                  <a:cubicBezTo>
                    <a:pt x="6661" y="413400"/>
                    <a:pt x="4284" y="412394"/>
                    <a:pt x="2547" y="410566"/>
                  </a:cubicBezTo>
                  <a:cubicBezTo>
                    <a:pt x="-380" y="407548"/>
                    <a:pt x="-837" y="402885"/>
                    <a:pt x="1449" y="399319"/>
                  </a:cubicBezTo>
                  <a:lnTo>
                    <a:pt x="145924" y="174468"/>
                  </a:lnTo>
                  <a:lnTo>
                    <a:pt x="61891" y="175656"/>
                  </a:lnTo>
                  <a:cubicBezTo>
                    <a:pt x="61891" y="175656"/>
                    <a:pt x="61800" y="175656"/>
                    <a:pt x="61800" y="175656"/>
                  </a:cubicBezTo>
                  <a:cubicBezTo>
                    <a:pt x="58508" y="175656"/>
                    <a:pt x="55399" y="173827"/>
                    <a:pt x="53753" y="170901"/>
                  </a:cubicBezTo>
                  <a:cubicBezTo>
                    <a:pt x="52107" y="167975"/>
                    <a:pt x="52290" y="164318"/>
                    <a:pt x="54119" y="161483"/>
                  </a:cubicBezTo>
                  <a:lnTo>
                    <a:pt x="157172" y="4572"/>
                  </a:lnTo>
                  <a:cubicBezTo>
                    <a:pt x="158817" y="2012"/>
                    <a:pt x="161744" y="457"/>
                    <a:pt x="164761" y="457"/>
                  </a:cubicBezTo>
                  <a:lnTo>
                    <a:pt x="394550" y="0"/>
                  </a:lnTo>
                  <a:cubicBezTo>
                    <a:pt x="394550" y="0"/>
                    <a:pt x="394550" y="0"/>
                    <a:pt x="394550" y="0"/>
                  </a:cubicBezTo>
                  <a:cubicBezTo>
                    <a:pt x="397933" y="0"/>
                    <a:pt x="401042" y="1920"/>
                    <a:pt x="402688" y="4938"/>
                  </a:cubicBezTo>
                  <a:cubicBezTo>
                    <a:pt x="404242" y="7955"/>
                    <a:pt x="404060" y="11613"/>
                    <a:pt x="402048" y="14448"/>
                  </a:cubicBezTo>
                  <a:lnTo>
                    <a:pt x="303201" y="155265"/>
                  </a:lnTo>
                  <a:lnTo>
                    <a:pt x="420519" y="153985"/>
                  </a:lnTo>
                  <a:cubicBezTo>
                    <a:pt x="420519" y="153985"/>
                    <a:pt x="420610" y="153985"/>
                    <a:pt x="420610" y="153985"/>
                  </a:cubicBezTo>
                  <a:cubicBezTo>
                    <a:pt x="424725" y="153985"/>
                    <a:pt x="428291" y="156728"/>
                    <a:pt x="429388" y="160660"/>
                  </a:cubicBezTo>
                  <a:cubicBezTo>
                    <a:pt x="430486" y="164683"/>
                    <a:pt x="428748" y="168890"/>
                    <a:pt x="425182" y="170993"/>
                  </a:cubicBezTo>
                  <a:lnTo>
                    <a:pt x="13702" y="412120"/>
                  </a:lnTo>
                  <a:cubicBezTo>
                    <a:pt x="12331" y="412943"/>
                    <a:pt x="10685" y="413400"/>
                    <a:pt x="9130" y="413400"/>
                  </a:cubicBezTo>
                  <a:close/>
                  <a:moveTo>
                    <a:pt x="162841" y="155905"/>
                  </a:moveTo>
                  <a:cubicBezTo>
                    <a:pt x="166133" y="155905"/>
                    <a:pt x="169242" y="157734"/>
                    <a:pt x="170796" y="160569"/>
                  </a:cubicBezTo>
                  <a:cubicBezTo>
                    <a:pt x="172442" y="163495"/>
                    <a:pt x="172351" y="167152"/>
                    <a:pt x="170522" y="169987"/>
                  </a:cubicBezTo>
                  <a:lnTo>
                    <a:pt x="37477" y="377007"/>
                  </a:lnTo>
                  <a:lnTo>
                    <a:pt x="386229" y="172639"/>
                  </a:lnTo>
                  <a:lnTo>
                    <a:pt x="285553" y="173736"/>
                  </a:lnTo>
                  <a:cubicBezTo>
                    <a:pt x="282079" y="173827"/>
                    <a:pt x="278970" y="171907"/>
                    <a:pt x="277324" y="168890"/>
                  </a:cubicBezTo>
                  <a:cubicBezTo>
                    <a:pt x="275769" y="165872"/>
                    <a:pt x="275952" y="162215"/>
                    <a:pt x="277964" y="159380"/>
                  </a:cubicBezTo>
                  <a:lnTo>
                    <a:pt x="376993" y="18288"/>
                  </a:lnTo>
                  <a:lnTo>
                    <a:pt x="169790" y="18745"/>
                  </a:lnTo>
                  <a:lnTo>
                    <a:pt x="78807" y="157185"/>
                  </a:lnTo>
                  <a:lnTo>
                    <a:pt x="162658" y="155997"/>
                  </a:lnTo>
                  <a:cubicBezTo>
                    <a:pt x="162749" y="155905"/>
                    <a:pt x="162749" y="155905"/>
                    <a:pt x="162841" y="1559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77" name="Google Shape;1277;g96d6c17c13_0_486"/>
            <p:cNvSpPr/>
            <p:nvPr/>
          </p:nvSpPr>
          <p:spPr>
            <a:xfrm>
              <a:off x="7510529" y="4886574"/>
              <a:ext cx="18288" cy="139903"/>
            </a:xfrm>
            <a:custGeom>
              <a:rect b="b" l="l" r="r" t="t"/>
              <a:pathLst>
                <a:path extrusionOk="0" h="139903" w="18288">
                  <a:moveTo>
                    <a:pt x="9144" y="140360"/>
                  </a:moveTo>
                  <a:cubicBezTo>
                    <a:pt x="4115" y="140360"/>
                    <a:pt x="0" y="136246"/>
                    <a:pt x="0" y="131216"/>
                  </a:cubicBezTo>
                  <a:lnTo>
                    <a:pt x="0" y="9144"/>
                  </a:lnTo>
                  <a:cubicBezTo>
                    <a:pt x="0" y="4115"/>
                    <a:pt x="4115" y="0"/>
                    <a:pt x="9144" y="0"/>
                  </a:cubicBezTo>
                  <a:cubicBezTo>
                    <a:pt x="14173" y="0"/>
                    <a:pt x="18288" y="4115"/>
                    <a:pt x="18288" y="9144"/>
                  </a:cubicBezTo>
                  <a:lnTo>
                    <a:pt x="18288" y="131216"/>
                  </a:lnTo>
                  <a:cubicBezTo>
                    <a:pt x="18288" y="136246"/>
                    <a:pt x="14173" y="140360"/>
                    <a:pt x="9144" y="14036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78" name="Google Shape;1278;g96d6c17c13_0_486"/>
            <p:cNvSpPr/>
            <p:nvPr/>
          </p:nvSpPr>
          <p:spPr>
            <a:xfrm>
              <a:off x="7504677" y="5046320"/>
              <a:ext cx="29260" cy="30175"/>
            </a:xfrm>
            <a:custGeom>
              <a:rect b="b" l="l" r="r" t="t"/>
              <a:pathLst>
                <a:path extrusionOk="0" h="30175" w="29260">
                  <a:moveTo>
                    <a:pt x="29992" y="15270"/>
                  </a:moveTo>
                  <a:cubicBezTo>
                    <a:pt x="29992" y="6858"/>
                    <a:pt x="23500" y="0"/>
                    <a:pt x="14996" y="0"/>
                  </a:cubicBezTo>
                  <a:cubicBezTo>
                    <a:pt x="6949" y="0"/>
                    <a:pt x="0" y="6858"/>
                    <a:pt x="0" y="15270"/>
                  </a:cubicBezTo>
                  <a:cubicBezTo>
                    <a:pt x="0" y="23683"/>
                    <a:pt x="7041" y="30541"/>
                    <a:pt x="14996" y="30541"/>
                  </a:cubicBezTo>
                  <a:cubicBezTo>
                    <a:pt x="23500" y="30541"/>
                    <a:pt x="29992" y="23592"/>
                    <a:pt x="29992" y="1527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sp>
        <p:nvSpPr>
          <p:cNvPr id="1279" name="Google Shape;1279;g96d6c17c13_0_486"/>
          <p:cNvSpPr/>
          <p:nvPr/>
        </p:nvSpPr>
        <p:spPr>
          <a:xfrm>
            <a:off x="756400" y="216000"/>
            <a:ext cx="3153600" cy="738900"/>
          </a:xfrm>
          <a:prstGeom prst="roundRect">
            <a:avLst>
              <a:gd fmla="val 20686"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966B"/>
                </a:solidFill>
                <a:latin typeface="DM Sans"/>
                <a:ea typeface="DM Sans"/>
                <a:cs typeface="DM Sans"/>
                <a:sym typeface="DM Sans"/>
              </a:rPr>
              <a:t>ENGAGEMENT DO’S</a:t>
            </a:r>
            <a:endParaRPr b="1" sz="1800">
              <a:solidFill>
                <a:srgbClr val="00966B"/>
              </a:solidFill>
              <a:latin typeface="DM Sans"/>
              <a:ea typeface="DM Sans"/>
              <a:cs typeface="DM Sans"/>
              <a:sym typeface="DM Sans"/>
            </a:endParaRPr>
          </a:p>
        </p:txBody>
      </p:sp>
      <p:sp>
        <p:nvSpPr>
          <p:cNvPr id="1280" name="Google Shape;1280;g96d6c17c13_0_486"/>
          <p:cNvSpPr/>
          <p:nvPr/>
        </p:nvSpPr>
        <p:spPr>
          <a:xfrm>
            <a:off x="5319200" y="215988"/>
            <a:ext cx="3153600" cy="738900"/>
          </a:xfrm>
          <a:prstGeom prst="roundRect">
            <a:avLst>
              <a:gd fmla="val 27643"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966B"/>
                </a:solidFill>
                <a:latin typeface="DM Sans"/>
                <a:ea typeface="DM Sans"/>
                <a:cs typeface="DM Sans"/>
                <a:sym typeface="DM Sans"/>
              </a:rPr>
              <a:t>ENGAGEMENT DON’TS</a:t>
            </a:r>
            <a:endParaRPr b="1" sz="2400">
              <a:solidFill>
                <a:srgbClr val="00966B"/>
              </a:solidFill>
              <a:latin typeface="DM Sans"/>
              <a:ea typeface="DM Sans"/>
              <a:cs typeface="DM Sans"/>
              <a:sym typeface="DM Sans"/>
            </a:endParaRPr>
          </a:p>
        </p:txBody>
      </p:sp>
      <p:sp>
        <p:nvSpPr>
          <p:cNvPr id="1281" name="Google Shape;1281;g96d6c17c13_0_486"/>
          <p:cNvSpPr txBox="1"/>
          <p:nvPr>
            <p:ph idx="1" type="body"/>
          </p:nvPr>
        </p:nvSpPr>
        <p:spPr>
          <a:xfrm>
            <a:off x="834375" y="1222519"/>
            <a:ext cx="3228000" cy="32142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900"/>
              </a:spcBef>
              <a:spcAft>
                <a:spcPts val="0"/>
              </a:spcAft>
              <a:buSzPts val="1400"/>
              <a:buNone/>
            </a:pPr>
            <a:r>
              <a:rPr b="0" lang="en" sz="1500"/>
              <a:t>Reply to each tweet in need of equipment using their name at the start of a response or build it into the reply</a:t>
            </a:r>
            <a:endParaRPr b="0" sz="1500"/>
          </a:p>
          <a:p>
            <a:pPr indent="0" lvl="0" marL="0" rtl="0" algn="l">
              <a:lnSpc>
                <a:spcPct val="100000"/>
              </a:lnSpc>
              <a:spcBef>
                <a:spcPts val="900"/>
              </a:spcBef>
              <a:spcAft>
                <a:spcPts val="0"/>
              </a:spcAft>
              <a:buSzPts val="1400"/>
              <a:buNone/>
            </a:pPr>
            <a:r>
              <a:rPr b="0" lang="en" sz="1500"/>
              <a:t>Use the pre-approved messages in the FAQS as a guide</a:t>
            </a:r>
            <a:endParaRPr b="0" sz="1500"/>
          </a:p>
          <a:p>
            <a:pPr indent="0" lvl="0" marL="0" rtl="0" algn="l">
              <a:lnSpc>
                <a:spcPct val="100000"/>
              </a:lnSpc>
              <a:spcBef>
                <a:spcPts val="900"/>
              </a:spcBef>
              <a:spcAft>
                <a:spcPts val="0"/>
              </a:spcAft>
              <a:buSzPts val="1400"/>
              <a:buNone/>
            </a:pPr>
            <a:r>
              <a:rPr b="0" lang="en" sz="1500"/>
              <a:t>Be helpful and positive in your posts/responses</a:t>
            </a:r>
            <a:endParaRPr b="0" sz="1500"/>
          </a:p>
          <a:p>
            <a:pPr indent="0" lvl="0" marL="0" rtl="0" algn="l">
              <a:lnSpc>
                <a:spcPct val="100000"/>
              </a:lnSpc>
              <a:spcBef>
                <a:spcPts val="900"/>
              </a:spcBef>
              <a:spcAft>
                <a:spcPts val="0"/>
              </a:spcAft>
              <a:buSzPts val="1400"/>
              <a:buNone/>
            </a:pPr>
            <a:r>
              <a:rPr b="0" lang="en" sz="1500"/>
              <a:t>Write in the first person by using we, us or our</a:t>
            </a:r>
            <a:endParaRPr b="0" sz="1500"/>
          </a:p>
          <a:p>
            <a:pPr indent="0" lvl="0" marL="0" rtl="0" algn="l">
              <a:lnSpc>
                <a:spcPct val="100000"/>
              </a:lnSpc>
              <a:spcBef>
                <a:spcPts val="900"/>
              </a:spcBef>
              <a:spcAft>
                <a:spcPts val="0"/>
              </a:spcAft>
              <a:buSzPts val="1400"/>
              <a:buNone/>
            </a:pPr>
            <a:r>
              <a:rPr b="0" lang="en" sz="1500"/>
              <a:t>Check spelling and grammar</a:t>
            </a:r>
            <a:endParaRPr b="0" sz="1500"/>
          </a:p>
          <a:p>
            <a:pPr indent="0" lvl="0" marL="0" rtl="0" algn="l">
              <a:lnSpc>
                <a:spcPct val="100000"/>
              </a:lnSpc>
              <a:spcBef>
                <a:spcPts val="900"/>
              </a:spcBef>
              <a:spcAft>
                <a:spcPts val="0"/>
              </a:spcAft>
              <a:buSzPts val="1400"/>
              <a:buNone/>
            </a:pPr>
            <a:r>
              <a:t/>
            </a:r>
            <a:endParaRPr b="0" sz="1500"/>
          </a:p>
          <a:p>
            <a:pPr indent="0" lvl="0" marL="0" rtl="0" algn="l">
              <a:lnSpc>
                <a:spcPct val="115000"/>
              </a:lnSpc>
              <a:spcBef>
                <a:spcPts val="0"/>
              </a:spcBef>
              <a:spcAft>
                <a:spcPts val="0"/>
              </a:spcAft>
              <a:buSzPts val="1400"/>
              <a:buNone/>
            </a:pPr>
            <a:r>
              <a:t/>
            </a:r>
            <a:endParaRPr b="0" sz="1500"/>
          </a:p>
          <a:p>
            <a:pPr indent="0" lvl="0" marL="0" rtl="0" algn="l">
              <a:lnSpc>
                <a:spcPct val="115000"/>
              </a:lnSpc>
              <a:spcBef>
                <a:spcPts val="0"/>
              </a:spcBef>
              <a:spcAft>
                <a:spcPts val="0"/>
              </a:spcAft>
              <a:buSzPts val="1400"/>
              <a:buNone/>
            </a:pPr>
            <a:r>
              <a:t/>
            </a:r>
            <a:endParaRPr b="0" sz="1500"/>
          </a:p>
          <a:p>
            <a:pPr indent="0" lvl="0" marL="0" rtl="0" algn="l">
              <a:lnSpc>
                <a:spcPct val="115000"/>
              </a:lnSpc>
              <a:spcBef>
                <a:spcPts val="0"/>
              </a:spcBef>
              <a:spcAft>
                <a:spcPts val="0"/>
              </a:spcAft>
              <a:buSzPts val="1400"/>
              <a:buNone/>
            </a:pPr>
            <a:r>
              <a:t/>
            </a:r>
            <a:endParaRPr b="0" sz="1500"/>
          </a:p>
          <a:p>
            <a:pPr indent="0" lvl="0" marL="0" rtl="0" algn="l">
              <a:lnSpc>
                <a:spcPct val="115000"/>
              </a:lnSpc>
              <a:spcBef>
                <a:spcPts val="0"/>
              </a:spcBef>
              <a:spcAft>
                <a:spcPts val="0"/>
              </a:spcAft>
              <a:buSzPts val="1400"/>
              <a:buNone/>
            </a:pPr>
            <a:r>
              <a:t/>
            </a:r>
            <a:endParaRPr b="0" sz="1500"/>
          </a:p>
          <a:p>
            <a:pPr indent="0" lvl="0" marL="0" rtl="0" algn="l">
              <a:lnSpc>
                <a:spcPct val="115000"/>
              </a:lnSpc>
              <a:spcBef>
                <a:spcPts val="0"/>
              </a:spcBef>
              <a:spcAft>
                <a:spcPts val="0"/>
              </a:spcAft>
              <a:buSzPts val="1400"/>
              <a:buNone/>
            </a:pPr>
            <a:r>
              <a:t/>
            </a:r>
            <a:endParaRPr b="0" sz="1500"/>
          </a:p>
        </p:txBody>
      </p:sp>
      <p:sp>
        <p:nvSpPr>
          <p:cNvPr id="1282" name="Google Shape;1282;g96d6c17c13_0_486"/>
          <p:cNvSpPr txBox="1"/>
          <p:nvPr>
            <p:ph idx="1" type="body"/>
          </p:nvPr>
        </p:nvSpPr>
        <p:spPr>
          <a:xfrm>
            <a:off x="5481469" y="1183688"/>
            <a:ext cx="3321300" cy="32142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900"/>
              </a:spcBef>
              <a:spcAft>
                <a:spcPts val="0"/>
              </a:spcAft>
              <a:buSzPts val="1400"/>
              <a:buNone/>
            </a:pPr>
            <a:r>
              <a:rPr b="0" lang="en" sz="1500">
                <a:solidFill>
                  <a:schemeClr val="lt1"/>
                </a:solidFill>
              </a:rPr>
              <a:t>Engage with trolls</a:t>
            </a:r>
            <a:r>
              <a:rPr b="0" lang="en" sz="1500"/>
              <a:t>. D</a:t>
            </a:r>
            <a:r>
              <a:rPr b="0" lang="en" sz="1500">
                <a:solidFill>
                  <a:schemeClr val="lt1"/>
                </a:solidFill>
              </a:rPr>
              <a:t>ecide whether the person is genuine or not. Drawing </a:t>
            </a:r>
            <a:r>
              <a:rPr b="0" lang="en" sz="1500"/>
              <a:t>the attention of angry, aggressive strangers is part of a successful campaign. There’s no value in responding to unfounded criticism.</a:t>
            </a:r>
            <a:endParaRPr b="0" sz="1500">
              <a:solidFill>
                <a:schemeClr val="lt1"/>
              </a:solidFill>
            </a:endParaRPr>
          </a:p>
          <a:p>
            <a:pPr indent="0" lvl="0" marL="0" rtl="0" algn="l">
              <a:lnSpc>
                <a:spcPct val="100000"/>
              </a:lnSpc>
              <a:spcBef>
                <a:spcPts val="900"/>
              </a:spcBef>
              <a:spcAft>
                <a:spcPts val="0"/>
              </a:spcAft>
              <a:buSzPts val="1400"/>
              <a:buNone/>
            </a:pPr>
            <a:r>
              <a:rPr b="0" lang="en" sz="1500">
                <a:solidFill>
                  <a:schemeClr val="lt1"/>
                </a:solidFill>
              </a:rPr>
              <a:t>Respond to tweets that are requesting non-medical equipment or aren’t coming from frontline workers</a:t>
            </a:r>
            <a:endParaRPr b="0" sz="1500">
              <a:solidFill>
                <a:schemeClr val="lt1"/>
              </a:solidFill>
            </a:endParaRPr>
          </a:p>
          <a:p>
            <a:pPr indent="0" lvl="0" marL="0" rtl="0" algn="l">
              <a:lnSpc>
                <a:spcPct val="100000"/>
              </a:lnSpc>
              <a:spcBef>
                <a:spcPts val="900"/>
              </a:spcBef>
              <a:spcAft>
                <a:spcPts val="0"/>
              </a:spcAft>
              <a:buSzPts val="1400"/>
              <a:buNone/>
            </a:pPr>
            <a:r>
              <a:rPr b="0" lang="en" sz="1500">
                <a:solidFill>
                  <a:schemeClr val="lt1"/>
                </a:solidFill>
              </a:rPr>
              <a:t>Get involved in political discussions, or call out specific government or administrative groups for criticism.</a:t>
            </a:r>
            <a:r>
              <a:rPr b="0" lang="en" sz="1500"/>
              <a:t> Remember, w</a:t>
            </a:r>
            <a:r>
              <a:rPr b="0" lang="en" sz="1500">
                <a:solidFill>
                  <a:schemeClr val="lt1"/>
                </a:solidFill>
              </a:rPr>
              <a:t>e’re leading by example, not engaging in debate.</a:t>
            </a:r>
            <a:endParaRPr b="0" sz="1500">
              <a:solidFill>
                <a:schemeClr val="lt1"/>
              </a:solidFill>
            </a:endParaRPr>
          </a:p>
          <a:p>
            <a:pPr indent="0" lvl="0" marL="0" rtl="0" algn="l">
              <a:lnSpc>
                <a:spcPct val="100000"/>
              </a:lnSpc>
              <a:spcBef>
                <a:spcPts val="900"/>
              </a:spcBef>
              <a:spcAft>
                <a:spcPts val="0"/>
              </a:spcAft>
              <a:buSzPts val="1400"/>
              <a:buNone/>
            </a:pPr>
            <a:r>
              <a:t/>
            </a:r>
            <a:endParaRPr b="0" sz="1500">
              <a:solidFill>
                <a:schemeClr val="lt1"/>
              </a:solidFill>
            </a:endParaRPr>
          </a:p>
          <a:p>
            <a:pPr indent="0" lvl="0" marL="0" rtl="0" algn="l">
              <a:lnSpc>
                <a:spcPct val="100000"/>
              </a:lnSpc>
              <a:spcBef>
                <a:spcPts val="900"/>
              </a:spcBef>
              <a:spcAft>
                <a:spcPts val="0"/>
              </a:spcAft>
              <a:buSzPts val="1400"/>
              <a:buNone/>
            </a:pPr>
            <a:r>
              <a:t/>
            </a:r>
            <a:endParaRPr b="0" sz="1500">
              <a:solidFill>
                <a:schemeClr val="lt1"/>
              </a:solidFill>
            </a:endParaRPr>
          </a:p>
          <a:p>
            <a:pPr indent="0" lvl="0" marL="0" rtl="0" algn="l">
              <a:lnSpc>
                <a:spcPct val="100000"/>
              </a:lnSpc>
              <a:spcBef>
                <a:spcPts val="900"/>
              </a:spcBef>
              <a:spcAft>
                <a:spcPts val="0"/>
              </a:spcAft>
              <a:buSzPts val="1400"/>
              <a:buNone/>
            </a:pPr>
            <a:r>
              <a:t/>
            </a:r>
            <a:endParaRPr b="0" sz="1500">
              <a:solidFill>
                <a:schemeClr val="lt1"/>
              </a:solidFill>
            </a:endParaRPr>
          </a:p>
          <a:p>
            <a:pPr indent="0" lvl="0" marL="0" rtl="0" algn="l">
              <a:lnSpc>
                <a:spcPct val="100000"/>
              </a:lnSpc>
              <a:spcBef>
                <a:spcPts val="900"/>
              </a:spcBef>
              <a:spcAft>
                <a:spcPts val="0"/>
              </a:spcAft>
              <a:buSzPts val="1400"/>
              <a:buNone/>
            </a:pPr>
            <a:r>
              <a:t/>
            </a:r>
            <a:endParaRPr b="0" sz="1500"/>
          </a:p>
          <a:p>
            <a:pPr indent="0" lvl="0" marL="0" rtl="0" algn="l">
              <a:lnSpc>
                <a:spcPct val="100000"/>
              </a:lnSpc>
              <a:spcBef>
                <a:spcPts val="900"/>
              </a:spcBef>
              <a:spcAft>
                <a:spcPts val="0"/>
              </a:spcAft>
              <a:buSzPts val="1400"/>
              <a:buNone/>
            </a:pPr>
            <a:br>
              <a:rPr b="0" lang="en" sz="1500"/>
            </a:br>
            <a:endParaRPr b="0" sz="1500"/>
          </a:p>
          <a:p>
            <a:pPr indent="0" lvl="0" marL="0" rtl="0" algn="l">
              <a:lnSpc>
                <a:spcPct val="100000"/>
              </a:lnSpc>
              <a:spcBef>
                <a:spcPts val="900"/>
              </a:spcBef>
              <a:spcAft>
                <a:spcPts val="0"/>
              </a:spcAft>
              <a:buSzPts val="1400"/>
              <a:buNone/>
            </a:pPr>
            <a:r>
              <a:t/>
            </a:r>
            <a:endParaRPr b="0" sz="1500"/>
          </a:p>
          <a:p>
            <a:pPr indent="0" lvl="0" marL="0" rtl="0" algn="l">
              <a:lnSpc>
                <a:spcPct val="100000"/>
              </a:lnSpc>
              <a:spcBef>
                <a:spcPts val="900"/>
              </a:spcBef>
              <a:spcAft>
                <a:spcPts val="0"/>
              </a:spcAft>
              <a:buSzPts val="1400"/>
              <a:buNone/>
            </a:pPr>
            <a:r>
              <a:t/>
            </a:r>
            <a:endParaRPr b="0" sz="1500"/>
          </a:p>
          <a:p>
            <a:pPr indent="0" lvl="0" marL="0" rtl="0" algn="l">
              <a:lnSpc>
                <a:spcPct val="100000"/>
              </a:lnSpc>
              <a:spcBef>
                <a:spcPts val="900"/>
              </a:spcBef>
              <a:spcAft>
                <a:spcPts val="0"/>
              </a:spcAft>
              <a:buSzPts val="1400"/>
              <a:buNone/>
            </a:pPr>
            <a:r>
              <a:t/>
            </a:r>
            <a:endParaRPr b="0" sz="1500"/>
          </a:p>
          <a:p>
            <a:pPr indent="0" lvl="0" marL="0" rtl="0" algn="l">
              <a:lnSpc>
                <a:spcPct val="100000"/>
              </a:lnSpc>
              <a:spcBef>
                <a:spcPts val="900"/>
              </a:spcBef>
              <a:spcAft>
                <a:spcPts val="0"/>
              </a:spcAft>
              <a:buSzPts val="1400"/>
              <a:buNone/>
            </a:pPr>
            <a:r>
              <a:t/>
            </a:r>
            <a:endParaRPr b="0" sz="1500">
              <a:solidFill>
                <a:schemeClr val="lt1"/>
              </a:solidFill>
            </a:endParaRPr>
          </a:p>
        </p:txBody>
      </p:sp>
      <p:grpSp>
        <p:nvGrpSpPr>
          <p:cNvPr id="1283" name="Google Shape;1283;g96d6c17c13_0_486"/>
          <p:cNvGrpSpPr/>
          <p:nvPr/>
        </p:nvGrpSpPr>
        <p:grpSpPr>
          <a:xfrm>
            <a:off x="423605" y="4071140"/>
            <a:ext cx="321647" cy="279120"/>
            <a:chOff x="3869920" y="1676481"/>
            <a:chExt cx="428863" cy="372160"/>
          </a:xfrm>
        </p:grpSpPr>
        <p:sp>
          <p:nvSpPr>
            <p:cNvPr id="1284" name="Google Shape;1284;g96d6c17c13_0_486"/>
            <p:cNvSpPr/>
            <p:nvPr/>
          </p:nvSpPr>
          <p:spPr>
            <a:xfrm>
              <a:off x="3869920" y="1676481"/>
              <a:ext cx="406908" cy="372160"/>
            </a:xfrm>
            <a:custGeom>
              <a:rect b="b" l="l" r="r" t="t"/>
              <a:pathLst>
                <a:path extrusionOk="0" h="372160" w="406908">
                  <a:moveTo>
                    <a:pt x="275029" y="372709"/>
                  </a:moveTo>
                  <a:lnTo>
                    <a:pt x="131834" y="372709"/>
                  </a:lnTo>
                  <a:cubicBezTo>
                    <a:pt x="110528" y="372709"/>
                    <a:pt x="90869" y="361371"/>
                    <a:pt x="79256" y="342351"/>
                  </a:cubicBezTo>
                  <a:cubicBezTo>
                    <a:pt x="79256" y="342260"/>
                    <a:pt x="79164" y="342168"/>
                    <a:pt x="79164" y="342168"/>
                  </a:cubicBezTo>
                  <a:lnTo>
                    <a:pt x="8298" y="217536"/>
                  </a:lnTo>
                  <a:cubicBezTo>
                    <a:pt x="-2766" y="198516"/>
                    <a:pt x="-2766" y="174833"/>
                    <a:pt x="8298" y="155814"/>
                  </a:cubicBezTo>
                  <a:lnTo>
                    <a:pt x="79256" y="31272"/>
                  </a:lnTo>
                  <a:cubicBezTo>
                    <a:pt x="79256" y="31272"/>
                    <a:pt x="79256" y="31181"/>
                    <a:pt x="79347" y="31181"/>
                  </a:cubicBezTo>
                  <a:cubicBezTo>
                    <a:pt x="90777" y="11704"/>
                    <a:pt x="110437" y="0"/>
                    <a:pt x="132017" y="0"/>
                  </a:cubicBezTo>
                  <a:lnTo>
                    <a:pt x="275120" y="0"/>
                  </a:lnTo>
                  <a:cubicBezTo>
                    <a:pt x="297066" y="0"/>
                    <a:pt x="317183" y="11979"/>
                    <a:pt x="327790" y="31272"/>
                  </a:cubicBezTo>
                  <a:lnTo>
                    <a:pt x="399296" y="155814"/>
                  </a:lnTo>
                  <a:cubicBezTo>
                    <a:pt x="410360" y="174833"/>
                    <a:pt x="410360" y="198516"/>
                    <a:pt x="399296" y="217627"/>
                  </a:cubicBezTo>
                  <a:lnTo>
                    <a:pt x="327790" y="342168"/>
                  </a:lnTo>
                  <a:cubicBezTo>
                    <a:pt x="317091" y="360731"/>
                    <a:pt x="296426" y="372709"/>
                    <a:pt x="275029" y="372709"/>
                  </a:cubicBezTo>
                  <a:close/>
                  <a:moveTo>
                    <a:pt x="94983" y="332933"/>
                  </a:moveTo>
                  <a:cubicBezTo>
                    <a:pt x="103213" y="346375"/>
                    <a:pt x="117020" y="354421"/>
                    <a:pt x="131834" y="354421"/>
                  </a:cubicBezTo>
                  <a:lnTo>
                    <a:pt x="274937" y="354421"/>
                  </a:lnTo>
                  <a:cubicBezTo>
                    <a:pt x="289933" y="354421"/>
                    <a:pt x="304289" y="346009"/>
                    <a:pt x="311696" y="333024"/>
                  </a:cubicBezTo>
                  <a:lnTo>
                    <a:pt x="383294" y="208392"/>
                  </a:lnTo>
                  <a:cubicBezTo>
                    <a:pt x="391157" y="194950"/>
                    <a:pt x="391157" y="178308"/>
                    <a:pt x="383294" y="164958"/>
                  </a:cubicBezTo>
                  <a:lnTo>
                    <a:pt x="311788" y="40325"/>
                  </a:lnTo>
                  <a:cubicBezTo>
                    <a:pt x="311788" y="40234"/>
                    <a:pt x="311696" y="40234"/>
                    <a:pt x="311696" y="40142"/>
                  </a:cubicBezTo>
                  <a:cubicBezTo>
                    <a:pt x="304289" y="26700"/>
                    <a:pt x="290299" y="18288"/>
                    <a:pt x="275029" y="18288"/>
                  </a:cubicBezTo>
                  <a:lnTo>
                    <a:pt x="131834" y="18288"/>
                  </a:lnTo>
                  <a:cubicBezTo>
                    <a:pt x="116837" y="18288"/>
                    <a:pt x="103121" y="26518"/>
                    <a:pt x="94983" y="40325"/>
                  </a:cubicBezTo>
                  <a:lnTo>
                    <a:pt x="24117" y="164866"/>
                  </a:lnTo>
                  <a:cubicBezTo>
                    <a:pt x="24117" y="164866"/>
                    <a:pt x="24117" y="164958"/>
                    <a:pt x="24026" y="164958"/>
                  </a:cubicBezTo>
                  <a:cubicBezTo>
                    <a:pt x="16253" y="178308"/>
                    <a:pt x="16253" y="194950"/>
                    <a:pt x="24026" y="208392"/>
                  </a:cubicBezTo>
                  <a:cubicBezTo>
                    <a:pt x="24026" y="208392"/>
                    <a:pt x="24026" y="208483"/>
                    <a:pt x="24117" y="208483"/>
                  </a:cubicBezTo>
                  <a:lnTo>
                    <a:pt x="94983" y="332933"/>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285" name="Google Shape;1285;g96d6c17c13_0_486"/>
            <p:cNvSpPr/>
            <p:nvPr/>
          </p:nvSpPr>
          <p:spPr>
            <a:xfrm>
              <a:off x="3984230" y="1676514"/>
              <a:ext cx="314553" cy="238658"/>
            </a:xfrm>
            <a:custGeom>
              <a:rect b="b" l="l" r="r" t="t"/>
              <a:pathLst>
                <a:path extrusionOk="0" h="238658" w="314553">
                  <a:moveTo>
                    <a:pt x="109330" y="239265"/>
                  </a:moveTo>
                  <a:cubicBezTo>
                    <a:pt x="93694" y="239265"/>
                    <a:pt x="80161" y="227653"/>
                    <a:pt x="69188" y="218143"/>
                  </a:cubicBezTo>
                  <a:cubicBezTo>
                    <a:pt x="68456" y="217503"/>
                    <a:pt x="67725" y="216863"/>
                    <a:pt x="66993" y="216223"/>
                  </a:cubicBezTo>
                  <a:lnTo>
                    <a:pt x="3168" y="161176"/>
                  </a:lnTo>
                  <a:cubicBezTo>
                    <a:pt x="-672" y="157884"/>
                    <a:pt x="-1038" y="152123"/>
                    <a:pt x="2162" y="148374"/>
                  </a:cubicBezTo>
                  <a:cubicBezTo>
                    <a:pt x="5363" y="144534"/>
                    <a:pt x="11124" y="144076"/>
                    <a:pt x="14964" y="147277"/>
                  </a:cubicBezTo>
                  <a:lnTo>
                    <a:pt x="31698" y="161176"/>
                  </a:lnTo>
                  <a:cubicBezTo>
                    <a:pt x="32429" y="161816"/>
                    <a:pt x="33069" y="162456"/>
                    <a:pt x="33526" y="163279"/>
                  </a:cubicBezTo>
                  <a:lnTo>
                    <a:pt x="78881" y="202415"/>
                  </a:lnTo>
                  <a:cubicBezTo>
                    <a:pt x="79612" y="203055"/>
                    <a:pt x="80344" y="203695"/>
                    <a:pt x="81075" y="204335"/>
                  </a:cubicBezTo>
                  <a:cubicBezTo>
                    <a:pt x="90036" y="212016"/>
                    <a:pt x="101101" y="221617"/>
                    <a:pt x="110245" y="220977"/>
                  </a:cubicBezTo>
                  <a:cubicBezTo>
                    <a:pt x="114268" y="220703"/>
                    <a:pt x="118108" y="218326"/>
                    <a:pt x="122040" y="213662"/>
                  </a:cubicBezTo>
                  <a:cubicBezTo>
                    <a:pt x="142614" y="189796"/>
                    <a:pt x="297514" y="5088"/>
                    <a:pt x="299068" y="3259"/>
                  </a:cubicBezTo>
                  <a:cubicBezTo>
                    <a:pt x="302360" y="-582"/>
                    <a:pt x="308121" y="-1130"/>
                    <a:pt x="311961" y="2161"/>
                  </a:cubicBezTo>
                  <a:cubicBezTo>
                    <a:pt x="315802" y="5453"/>
                    <a:pt x="316350" y="11214"/>
                    <a:pt x="313058" y="15055"/>
                  </a:cubicBezTo>
                  <a:cubicBezTo>
                    <a:pt x="311504" y="16883"/>
                    <a:pt x="156513" y="201684"/>
                    <a:pt x="135848" y="225641"/>
                  </a:cubicBezTo>
                  <a:cubicBezTo>
                    <a:pt x="128715" y="233962"/>
                    <a:pt x="120486" y="238534"/>
                    <a:pt x="111525" y="239265"/>
                  </a:cubicBezTo>
                  <a:cubicBezTo>
                    <a:pt x="110885" y="239174"/>
                    <a:pt x="110153" y="239265"/>
                    <a:pt x="109330" y="23926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g96d6c17c13_0_525"/>
          <p:cNvSpPr txBox="1"/>
          <p:nvPr>
            <p:ph idx="12" type="sldNum"/>
          </p:nvPr>
        </p:nvSpPr>
        <p:spPr>
          <a:xfrm>
            <a:off x="8785968" y="4885226"/>
            <a:ext cx="468900" cy="188100"/>
          </a:xfrm>
          <a:prstGeom prst="rect">
            <a:avLst/>
          </a:prstGeom>
          <a:noFill/>
          <a:ln cap="flat" cmpd="sng" w="9525">
            <a:solidFill>
              <a:srgbClr val="FFFFFF"/>
            </a:solidFill>
            <a:prstDash val="solid"/>
            <a:round/>
            <a:headEnd len="sm" w="sm" type="none"/>
            <a:tailEnd len="sm" w="sm" type="none"/>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291" name="Google Shape;1291;g96d6c17c13_0_525"/>
          <p:cNvSpPr txBox="1"/>
          <p:nvPr/>
        </p:nvSpPr>
        <p:spPr>
          <a:xfrm>
            <a:off x="688125" y="1499531"/>
            <a:ext cx="1012500" cy="7011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PR/social media message about the #frontline initiative</a:t>
            </a:r>
            <a:endParaRPr b="0" i="0" sz="900" u="none" cap="none" strike="noStrike">
              <a:solidFill>
                <a:srgbClr val="FFFFFF"/>
              </a:solidFill>
              <a:latin typeface="Muli"/>
              <a:ea typeface="Muli"/>
              <a:cs typeface="Muli"/>
              <a:sym typeface="Muli"/>
            </a:endParaRPr>
          </a:p>
        </p:txBody>
      </p:sp>
      <p:sp>
        <p:nvSpPr>
          <p:cNvPr id="1292" name="Google Shape;1292;g96d6c17c13_0_525"/>
          <p:cNvSpPr txBox="1"/>
          <p:nvPr/>
        </p:nvSpPr>
        <p:spPr>
          <a:xfrm>
            <a:off x="1926375" y="1874577"/>
            <a:ext cx="1189200" cy="8226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lang="en" sz="900">
                <a:solidFill>
                  <a:srgbClr val="FFFFFF"/>
                </a:solidFill>
                <a:latin typeface="Muli"/>
                <a:ea typeface="Muli"/>
                <a:cs typeface="Muli"/>
                <a:sym typeface="Muli"/>
              </a:rPr>
              <a:t>F</a:t>
            </a:r>
            <a:r>
              <a:rPr b="0" i="0" lang="en" sz="900" u="none" cap="none" strike="noStrike">
                <a:solidFill>
                  <a:srgbClr val="FFFFFF"/>
                </a:solidFill>
                <a:latin typeface="Muli"/>
                <a:ea typeface="Muli"/>
                <a:cs typeface="Muli"/>
                <a:sym typeface="Muli"/>
              </a:rPr>
              <a:t>rontline worker </a:t>
            </a:r>
            <a:r>
              <a:rPr b="0" i="0" lang="en" sz="900" u="none" cap="none" strike="noStrike">
                <a:solidFill>
                  <a:srgbClr val="FFFFFF"/>
                </a:solidFill>
                <a:latin typeface="Muli"/>
                <a:ea typeface="Muli"/>
                <a:cs typeface="Muli"/>
                <a:sym typeface="Muli"/>
                <a:extLst>
                  <a:ext uri="http://customooxmlschemas.google.com/">
                    <go:slidesCustomData xmlns:go="http://customooxmlschemas.google.com/" textRoundtripDataId="4"/>
                  </a:ext>
                </a:extLst>
              </a:rPr>
              <a:t>sees</a:t>
            </a:r>
            <a:r>
              <a:rPr b="0" i="0" lang="en" sz="900" u="none" cap="none" strike="noStrike">
                <a:solidFill>
                  <a:srgbClr val="FFFFFF"/>
                </a:solidFill>
                <a:latin typeface="Muli"/>
                <a:ea typeface="Muli"/>
                <a:cs typeface="Muli"/>
                <a:sym typeface="Muli"/>
              </a:rPr>
              <a:t> this and sends a selfie &amp; tweet with what they need</a:t>
            </a:r>
            <a:endParaRPr b="0" i="0" sz="900" u="none" cap="none" strike="noStrike">
              <a:solidFill>
                <a:srgbClr val="FFFFFF"/>
              </a:solidFill>
              <a:latin typeface="Muli"/>
              <a:ea typeface="Muli"/>
              <a:cs typeface="Muli"/>
              <a:sym typeface="Muli"/>
            </a:endParaRPr>
          </a:p>
        </p:txBody>
      </p:sp>
      <p:sp>
        <p:nvSpPr>
          <p:cNvPr id="1293" name="Google Shape;1293;g96d6c17c13_0_525"/>
          <p:cNvSpPr txBox="1"/>
          <p:nvPr/>
        </p:nvSpPr>
        <p:spPr>
          <a:xfrm>
            <a:off x="3393225" y="1442372"/>
            <a:ext cx="1189200" cy="9618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Web platform captures the data from the tweet (using hashtags) and plots on UK map of the website</a:t>
            </a:r>
            <a:endParaRPr b="0" i="0" sz="900" u="none" cap="none" strike="noStrike">
              <a:solidFill>
                <a:srgbClr val="FFFFFF"/>
              </a:solidFill>
              <a:latin typeface="Muli"/>
              <a:ea typeface="Muli"/>
              <a:cs typeface="Muli"/>
              <a:sym typeface="Muli"/>
            </a:endParaRPr>
          </a:p>
        </p:txBody>
      </p:sp>
      <p:sp>
        <p:nvSpPr>
          <p:cNvPr id="1294" name="Google Shape;1294;g96d6c17c13_0_525"/>
          <p:cNvSpPr txBox="1"/>
          <p:nvPr/>
        </p:nvSpPr>
        <p:spPr>
          <a:xfrm>
            <a:off x="4821975" y="1213773"/>
            <a:ext cx="1189200" cy="9618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Volunteer then replies to thank them for their message and let them know we’re working on it </a:t>
            </a:r>
            <a:endParaRPr b="0" i="0" sz="900" u="none" cap="none" strike="noStrike">
              <a:solidFill>
                <a:srgbClr val="FFFFFF"/>
              </a:solidFill>
              <a:latin typeface="Muli"/>
              <a:ea typeface="Muli"/>
              <a:cs typeface="Muli"/>
              <a:sym typeface="Muli"/>
            </a:endParaRPr>
          </a:p>
        </p:txBody>
      </p:sp>
      <p:sp>
        <p:nvSpPr>
          <p:cNvPr id="1295" name="Google Shape;1295;g96d6c17c13_0_525"/>
          <p:cNvSpPr txBox="1"/>
          <p:nvPr/>
        </p:nvSpPr>
        <p:spPr>
          <a:xfrm>
            <a:off x="353225" y="933500"/>
            <a:ext cx="2328000" cy="3789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Muli"/>
                <a:ea typeface="Muli"/>
                <a:cs typeface="Muli"/>
                <a:sym typeface="Muli"/>
              </a:rPr>
              <a:t>Frontline worker (#need)</a:t>
            </a:r>
            <a:endParaRPr b="1" i="0" sz="1400" u="none" cap="none" strike="noStrike">
              <a:solidFill>
                <a:srgbClr val="FFFFFF"/>
              </a:solidFill>
              <a:latin typeface="Muli"/>
              <a:ea typeface="Muli"/>
              <a:cs typeface="Muli"/>
              <a:sym typeface="Muli"/>
            </a:endParaRPr>
          </a:p>
        </p:txBody>
      </p:sp>
      <p:sp>
        <p:nvSpPr>
          <p:cNvPr id="1296" name="Google Shape;1296;g96d6c17c13_0_525"/>
          <p:cNvSpPr txBox="1"/>
          <p:nvPr/>
        </p:nvSpPr>
        <p:spPr>
          <a:xfrm>
            <a:off x="382088" y="3028744"/>
            <a:ext cx="2837100" cy="3789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Muli"/>
                <a:ea typeface="Muli"/>
                <a:cs typeface="Muli"/>
                <a:sym typeface="Muli"/>
              </a:rPr>
              <a:t>Business</a:t>
            </a:r>
            <a:r>
              <a:rPr b="1" lang="en" sz="1400">
                <a:solidFill>
                  <a:srgbClr val="FFFFFF"/>
                </a:solidFill>
                <a:latin typeface="Muli"/>
                <a:ea typeface="Muli"/>
                <a:cs typeface="Muli"/>
                <a:sym typeface="Muli"/>
              </a:rPr>
              <a:t>/</a:t>
            </a:r>
            <a:r>
              <a:rPr b="1" i="0" lang="en" sz="1400" u="none" cap="none" strike="noStrike">
                <a:solidFill>
                  <a:srgbClr val="FFFFFF"/>
                </a:solidFill>
                <a:latin typeface="Muli"/>
                <a:ea typeface="Muli"/>
                <a:cs typeface="Muli"/>
                <a:sym typeface="Muli"/>
              </a:rPr>
              <a:t>individual (#supply)</a:t>
            </a:r>
            <a:endParaRPr b="1" i="0" sz="1400" u="none" cap="none" strike="noStrike">
              <a:solidFill>
                <a:srgbClr val="FFFFFF"/>
              </a:solidFill>
              <a:latin typeface="Muli"/>
              <a:ea typeface="Muli"/>
              <a:cs typeface="Muli"/>
              <a:sym typeface="Muli"/>
            </a:endParaRPr>
          </a:p>
        </p:txBody>
      </p:sp>
      <p:sp>
        <p:nvSpPr>
          <p:cNvPr id="1297" name="Google Shape;1297;g96d6c17c13_0_525"/>
          <p:cNvSpPr txBox="1"/>
          <p:nvPr/>
        </p:nvSpPr>
        <p:spPr>
          <a:xfrm>
            <a:off x="6288825" y="1785274"/>
            <a:ext cx="1317000" cy="8226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Frontline worker replies with a selfie (including new equipment) to thank us for helping them</a:t>
            </a:r>
            <a:endParaRPr b="0" i="0" sz="900" u="none" cap="none" strike="noStrike">
              <a:solidFill>
                <a:srgbClr val="FFFFFF"/>
              </a:solidFill>
              <a:latin typeface="Muli"/>
              <a:ea typeface="Muli"/>
              <a:cs typeface="Muli"/>
              <a:sym typeface="Muli"/>
            </a:endParaRPr>
          </a:p>
        </p:txBody>
      </p:sp>
      <p:sp>
        <p:nvSpPr>
          <p:cNvPr id="1298" name="Google Shape;1298;g96d6c17c13_0_525"/>
          <p:cNvSpPr txBox="1"/>
          <p:nvPr/>
        </p:nvSpPr>
        <p:spPr>
          <a:xfrm>
            <a:off x="7717575" y="1137573"/>
            <a:ext cx="1140000" cy="9618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Volunteer RTs the response, sharing the success of the initiative working and closing the ‘good news’ loop</a:t>
            </a:r>
            <a:endParaRPr b="0" i="0" sz="900" u="none" cap="none" strike="noStrike">
              <a:solidFill>
                <a:srgbClr val="FFFFFF"/>
              </a:solidFill>
              <a:latin typeface="Muli"/>
              <a:ea typeface="Muli"/>
              <a:cs typeface="Muli"/>
              <a:sym typeface="Muli"/>
            </a:endParaRPr>
          </a:p>
        </p:txBody>
      </p:sp>
      <p:cxnSp>
        <p:nvCxnSpPr>
          <p:cNvPr id="1299" name="Google Shape;1299;g96d6c17c13_0_525"/>
          <p:cNvCxnSpPr/>
          <p:nvPr/>
        </p:nvCxnSpPr>
        <p:spPr>
          <a:xfrm>
            <a:off x="1118175" y="2200631"/>
            <a:ext cx="808200" cy="237600"/>
          </a:xfrm>
          <a:prstGeom prst="straightConnector1">
            <a:avLst/>
          </a:prstGeom>
          <a:noFill/>
          <a:ln cap="flat" cmpd="sng" w="9525">
            <a:solidFill>
              <a:srgbClr val="FFFFFF"/>
            </a:solidFill>
            <a:prstDash val="solid"/>
            <a:round/>
            <a:headEnd len="sm" w="sm" type="none"/>
            <a:tailEnd len="med" w="med" type="triangle"/>
          </a:ln>
        </p:spPr>
      </p:cxnSp>
      <p:cxnSp>
        <p:nvCxnSpPr>
          <p:cNvPr id="1300" name="Google Shape;1300;g96d6c17c13_0_525"/>
          <p:cNvCxnSpPr>
            <a:stCxn id="1292" idx="3"/>
            <a:endCxn id="1293" idx="1"/>
          </p:cNvCxnSpPr>
          <p:nvPr/>
        </p:nvCxnSpPr>
        <p:spPr>
          <a:xfrm flipH="1" rot="10800000">
            <a:off x="3115575" y="1923177"/>
            <a:ext cx="277800" cy="362700"/>
          </a:xfrm>
          <a:prstGeom prst="straightConnector1">
            <a:avLst/>
          </a:prstGeom>
          <a:noFill/>
          <a:ln cap="flat" cmpd="sng" w="9525">
            <a:solidFill>
              <a:srgbClr val="FFFFFF"/>
            </a:solidFill>
            <a:prstDash val="solid"/>
            <a:round/>
            <a:headEnd len="sm" w="sm" type="none"/>
            <a:tailEnd len="med" w="med" type="triangle"/>
          </a:ln>
        </p:spPr>
      </p:cxnSp>
      <p:cxnSp>
        <p:nvCxnSpPr>
          <p:cNvPr id="1301" name="Google Shape;1301;g96d6c17c13_0_525"/>
          <p:cNvCxnSpPr>
            <a:endCxn id="1294" idx="1"/>
          </p:cNvCxnSpPr>
          <p:nvPr/>
        </p:nvCxnSpPr>
        <p:spPr>
          <a:xfrm flipH="1" rot="10800000">
            <a:off x="4582575" y="1694673"/>
            <a:ext cx="239400" cy="167700"/>
          </a:xfrm>
          <a:prstGeom prst="straightConnector1">
            <a:avLst/>
          </a:prstGeom>
          <a:noFill/>
          <a:ln cap="flat" cmpd="sng" w="9525">
            <a:solidFill>
              <a:srgbClr val="FFFFFF"/>
            </a:solidFill>
            <a:prstDash val="solid"/>
            <a:round/>
            <a:headEnd len="sm" w="sm" type="none"/>
            <a:tailEnd len="med" w="med" type="triangle"/>
          </a:ln>
        </p:spPr>
      </p:cxnSp>
      <p:cxnSp>
        <p:nvCxnSpPr>
          <p:cNvPr id="1302" name="Google Shape;1302;g96d6c17c13_0_525"/>
          <p:cNvCxnSpPr>
            <a:stCxn id="1294" idx="3"/>
            <a:endCxn id="1297" idx="1"/>
          </p:cNvCxnSpPr>
          <p:nvPr/>
        </p:nvCxnSpPr>
        <p:spPr>
          <a:xfrm>
            <a:off x="6011175" y="1694673"/>
            <a:ext cx="277800" cy="501900"/>
          </a:xfrm>
          <a:prstGeom prst="straightConnector1">
            <a:avLst/>
          </a:prstGeom>
          <a:noFill/>
          <a:ln cap="flat" cmpd="sng" w="9525">
            <a:solidFill>
              <a:srgbClr val="FFFFFF"/>
            </a:solidFill>
            <a:prstDash val="solid"/>
            <a:round/>
            <a:headEnd len="sm" w="sm" type="none"/>
            <a:tailEnd len="med" w="med" type="triangle"/>
          </a:ln>
        </p:spPr>
      </p:cxnSp>
      <p:cxnSp>
        <p:nvCxnSpPr>
          <p:cNvPr id="1303" name="Google Shape;1303;g96d6c17c13_0_525"/>
          <p:cNvCxnSpPr>
            <a:stCxn id="1304" idx="0"/>
            <a:endCxn id="1298" idx="1"/>
          </p:cNvCxnSpPr>
          <p:nvPr/>
        </p:nvCxnSpPr>
        <p:spPr>
          <a:xfrm flipH="1" rot="10800000">
            <a:off x="6947175" y="1618473"/>
            <a:ext cx="770400" cy="167400"/>
          </a:xfrm>
          <a:prstGeom prst="straightConnector1">
            <a:avLst/>
          </a:prstGeom>
          <a:noFill/>
          <a:ln cap="flat" cmpd="sng" w="9525">
            <a:solidFill>
              <a:srgbClr val="FFFFFF"/>
            </a:solidFill>
            <a:prstDash val="solid"/>
            <a:round/>
            <a:headEnd len="sm" w="sm" type="none"/>
            <a:tailEnd len="med" w="med" type="triangle"/>
          </a:ln>
        </p:spPr>
      </p:cxnSp>
      <p:sp>
        <p:nvSpPr>
          <p:cNvPr id="1305" name="Google Shape;1305;g96d6c17c13_0_525"/>
          <p:cNvSpPr txBox="1"/>
          <p:nvPr/>
        </p:nvSpPr>
        <p:spPr>
          <a:xfrm>
            <a:off x="586050" y="3592106"/>
            <a:ext cx="1012500" cy="7011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PR/social media message about the #frontline initiative</a:t>
            </a:r>
            <a:endParaRPr b="0" i="0" sz="900" u="none" cap="none" strike="noStrike">
              <a:solidFill>
                <a:srgbClr val="FFFFFF"/>
              </a:solidFill>
              <a:latin typeface="Muli"/>
              <a:ea typeface="Muli"/>
              <a:cs typeface="Muli"/>
              <a:sym typeface="Muli"/>
            </a:endParaRPr>
          </a:p>
        </p:txBody>
      </p:sp>
      <p:sp>
        <p:nvSpPr>
          <p:cNvPr id="1306" name="Google Shape;1306;g96d6c17c13_0_525"/>
          <p:cNvSpPr txBox="1"/>
          <p:nvPr/>
        </p:nvSpPr>
        <p:spPr>
          <a:xfrm>
            <a:off x="1926375" y="3874826"/>
            <a:ext cx="1189200" cy="7011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Business tweets that they have supplies and want to help</a:t>
            </a:r>
            <a:endParaRPr b="0" i="0" sz="900" u="none" cap="none" strike="noStrike">
              <a:solidFill>
                <a:srgbClr val="FFFFFF"/>
              </a:solidFill>
              <a:latin typeface="Muli"/>
              <a:ea typeface="Muli"/>
              <a:cs typeface="Muli"/>
              <a:sym typeface="Muli"/>
            </a:endParaRPr>
          </a:p>
        </p:txBody>
      </p:sp>
      <p:sp>
        <p:nvSpPr>
          <p:cNvPr id="1307" name="Google Shape;1307;g96d6c17c13_0_525"/>
          <p:cNvSpPr txBox="1"/>
          <p:nvPr/>
        </p:nvSpPr>
        <p:spPr>
          <a:xfrm>
            <a:off x="3469425" y="3385470"/>
            <a:ext cx="1189200" cy="12666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Web platform captures the data from the tweet (using hashtags) and plots on UK map of the website and list of resources</a:t>
            </a:r>
            <a:endParaRPr b="0" i="0" sz="900" u="none" cap="none" strike="noStrike">
              <a:solidFill>
                <a:srgbClr val="FFFFFF"/>
              </a:solidFill>
              <a:latin typeface="Muli"/>
              <a:ea typeface="Muli"/>
              <a:cs typeface="Muli"/>
              <a:sym typeface="Muli"/>
            </a:endParaRPr>
          </a:p>
        </p:txBody>
      </p:sp>
      <p:sp>
        <p:nvSpPr>
          <p:cNvPr id="1308" name="Google Shape;1308;g96d6c17c13_0_525"/>
          <p:cNvSpPr txBox="1"/>
          <p:nvPr/>
        </p:nvSpPr>
        <p:spPr>
          <a:xfrm>
            <a:off x="4898175" y="3442621"/>
            <a:ext cx="1189200" cy="11259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Volunteer then replies to thank them for their message and let them know we’re working on getting them matched up</a:t>
            </a:r>
            <a:endParaRPr b="0" i="0" sz="900" u="none" cap="none" strike="noStrike">
              <a:solidFill>
                <a:srgbClr val="FFFFFF"/>
              </a:solidFill>
              <a:latin typeface="Muli"/>
              <a:ea typeface="Muli"/>
              <a:cs typeface="Muli"/>
              <a:sym typeface="Muli"/>
            </a:endParaRPr>
          </a:p>
        </p:txBody>
      </p:sp>
      <p:cxnSp>
        <p:nvCxnSpPr>
          <p:cNvPr id="1309" name="Google Shape;1309;g96d6c17c13_0_525"/>
          <p:cNvCxnSpPr>
            <a:stCxn id="1305" idx="3"/>
            <a:endCxn id="1306" idx="1"/>
          </p:cNvCxnSpPr>
          <p:nvPr/>
        </p:nvCxnSpPr>
        <p:spPr>
          <a:xfrm>
            <a:off x="1598550" y="3942656"/>
            <a:ext cx="327900" cy="282600"/>
          </a:xfrm>
          <a:prstGeom prst="straightConnector1">
            <a:avLst/>
          </a:prstGeom>
          <a:noFill/>
          <a:ln cap="flat" cmpd="sng" w="9525">
            <a:solidFill>
              <a:srgbClr val="FFFFFF"/>
            </a:solidFill>
            <a:prstDash val="solid"/>
            <a:round/>
            <a:headEnd len="sm" w="sm" type="none"/>
            <a:tailEnd len="med" w="med" type="triangle"/>
          </a:ln>
        </p:spPr>
      </p:cxnSp>
      <p:cxnSp>
        <p:nvCxnSpPr>
          <p:cNvPr id="1310" name="Google Shape;1310;g96d6c17c13_0_525"/>
          <p:cNvCxnSpPr>
            <a:stCxn id="1306" idx="3"/>
          </p:cNvCxnSpPr>
          <p:nvPr/>
        </p:nvCxnSpPr>
        <p:spPr>
          <a:xfrm flipH="1" rot="10800000">
            <a:off x="3115575" y="3956576"/>
            <a:ext cx="345000" cy="268800"/>
          </a:xfrm>
          <a:prstGeom prst="straightConnector1">
            <a:avLst/>
          </a:prstGeom>
          <a:noFill/>
          <a:ln cap="flat" cmpd="sng" w="9525">
            <a:solidFill>
              <a:srgbClr val="FFFFFF"/>
            </a:solidFill>
            <a:prstDash val="solid"/>
            <a:round/>
            <a:headEnd len="sm" w="sm" type="none"/>
            <a:tailEnd len="med" w="med" type="triangle"/>
          </a:ln>
        </p:spPr>
      </p:cxnSp>
      <p:cxnSp>
        <p:nvCxnSpPr>
          <p:cNvPr id="1311" name="Google Shape;1311;g96d6c17c13_0_525"/>
          <p:cNvCxnSpPr/>
          <p:nvPr/>
        </p:nvCxnSpPr>
        <p:spPr>
          <a:xfrm>
            <a:off x="4660406" y="3817106"/>
            <a:ext cx="229500" cy="250500"/>
          </a:xfrm>
          <a:prstGeom prst="straightConnector1">
            <a:avLst/>
          </a:prstGeom>
          <a:noFill/>
          <a:ln cap="flat" cmpd="sng" w="9525">
            <a:solidFill>
              <a:srgbClr val="FFFFFF"/>
            </a:solidFill>
            <a:prstDash val="solid"/>
            <a:round/>
            <a:headEnd len="sm" w="sm" type="none"/>
            <a:tailEnd len="med" w="med" type="triangle"/>
          </a:ln>
        </p:spPr>
      </p:cxnSp>
      <p:sp>
        <p:nvSpPr>
          <p:cNvPr id="1312" name="Google Shape;1312;g96d6c17c13_0_525"/>
          <p:cNvSpPr txBox="1"/>
          <p:nvPr/>
        </p:nvSpPr>
        <p:spPr>
          <a:xfrm>
            <a:off x="6288825" y="3022627"/>
            <a:ext cx="1140000" cy="8226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Volunteer RTs the business’s tweet, showing there are people out there that can help </a:t>
            </a:r>
            <a:endParaRPr b="0" i="0" sz="900" u="none" cap="none" strike="noStrike">
              <a:solidFill>
                <a:srgbClr val="FFFFFF"/>
              </a:solidFill>
              <a:latin typeface="Muli"/>
              <a:ea typeface="Muli"/>
              <a:cs typeface="Muli"/>
              <a:sym typeface="Muli"/>
            </a:endParaRPr>
          </a:p>
        </p:txBody>
      </p:sp>
      <p:sp>
        <p:nvSpPr>
          <p:cNvPr id="1313" name="Google Shape;1313;g96d6c17c13_0_525"/>
          <p:cNvSpPr txBox="1"/>
          <p:nvPr/>
        </p:nvSpPr>
        <p:spPr>
          <a:xfrm>
            <a:off x="6288825" y="3937029"/>
            <a:ext cx="1140000" cy="9618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Frontline worker replies with a selfie (including new equipment from that business)</a:t>
            </a:r>
            <a:endParaRPr b="0" i="0" sz="900" u="none" cap="none" strike="noStrike">
              <a:solidFill>
                <a:srgbClr val="FFFFFF"/>
              </a:solidFill>
              <a:latin typeface="Muli"/>
              <a:ea typeface="Muli"/>
              <a:cs typeface="Muli"/>
              <a:sym typeface="Muli"/>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uli"/>
              <a:ea typeface="Muli"/>
              <a:cs typeface="Muli"/>
              <a:sym typeface="Muli"/>
            </a:endParaRPr>
          </a:p>
        </p:txBody>
      </p:sp>
      <p:sp>
        <p:nvSpPr>
          <p:cNvPr id="1314" name="Google Shape;1314;g96d6c17c13_0_525"/>
          <p:cNvSpPr txBox="1"/>
          <p:nvPr/>
        </p:nvSpPr>
        <p:spPr>
          <a:xfrm>
            <a:off x="7630200" y="3457500"/>
            <a:ext cx="1140000" cy="961800"/>
          </a:xfrm>
          <a:prstGeom prst="rect">
            <a:avLst/>
          </a:prstGeom>
          <a:noFill/>
          <a:ln cap="flat" cmpd="sng" w="9525">
            <a:solidFill>
              <a:srgbClr val="FFFFFF"/>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Muli"/>
                <a:ea typeface="Muli"/>
                <a:cs typeface="Muli"/>
                <a:sym typeface="Muli"/>
              </a:rPr>
              <a:t>Volunteer RTs the response, sharing the success of the initiative working and closing the ‘good news’ loop</a:t>
            </a:r>
            <a:endParaRPr b="0" i="0" sz="900" u="none" cap="none" strike="noStrike">
              <a:solidFill>
                <a:srgbClr val="FFFFFF"/>
              </a:solidFill>
              <a:latin typeface="Muli"/>
              <a:ea typeface="Muli"/>
              <a:cs typeface="Muli"/>
              <a:sym typeface="Muli"/>
            </a:endParaRPr>
          </a:p>
        </p:txBody>
      </p:sp>
      <p:cxnSp>
        <p:nvCxnSpPr>
          <p:cNvPr id="1315" name="Google Shape;1315;g96d6c17c13_0_525"/>
          <p:cNvCxnSpPr>
            <a:endCxn id="1314" idx="1"/>
          </p:cNvCxnSpPr>
          <p:nvPr/>
        </p:nvCxnSpPr>
        <p:spPr>
          <a:xfrm>
            <a:off x="7433400" y="3560100"/>
            <a:ext cx="196800" cy="378300"/>
          </a:xfrm>
          <a:prstGeom prst="straightConnector1">
            <a:avLst/>
          </a:prstGeom>
          <a:noFill/>
          <a:ln cap="flat" cmpd="sng" w="9525">
            <a:solidFill>
              <a:srgbClr val="FFFFFF"/>
            </a:solidFill>
            <a:prstDash val="solid"/>
            <a:round/>
            <a:headEnd len="sm" w="sm" type="none"/>
            <a:tailEnd len="med" w="med" type="triangle"/>
          </a:ln>
        </p:spPr>
      </p:cxnSp>
      <p:cxnSp>
        <p:nvCxnSpPr>
          <p:cNvPr id="1316" name="Google Shape;1316;g96d6c17c13_0_525"/>
          <p:cNvCxnSpPr>
            <a:endCxn id="1313" idx="1"/>
          </p:cNvCxnSpPr>
          <p:nvPr/>
        </p:nvCxnSpPr>
        <p:spPr>
          <a:xfrm>
            <a:off x="6086325" y="4211529"/>
            <a:ext cx="202500" cy="206400"/>
          </a:xfrm>
          <a:prstGeom prst="straightConnector1">
            <a:avLst/>
          </a:prstGeom>
          <a:noFill/>
          <a:ln cap="flat" cmpd="sng" w="9525">
            <a:solidFill>
              <a:srgbClr val="FFFFFF"/>
            </a:solidFill>
            <a:prstDash val="solid"/>
            <a:round/>
            <a:headEnd len="sm" w="sm" type="none"/>
            <a:tailEnd len="med" w="med" type="triangle"/>
          </a:ln>
        </p:spPr>
      </p:cxnSp>
      <p:cxnSp>
        <p:nvCxnSpPr>
          <p:cNvPr id="1317" name="Google Shape;1317;g96d6c17c13_0_525"/>
          <p:cNvCxnSpPr>
            <a:stCxn id="1308" idx="3"/>
            <a:endCxn id="1312" idx="1"/>
          </p:cNvCxnSpPr>
          <p:nvPr/>
        </p:nvCxnSpPr>
        <p:spPr>
          <a:xfrm flipH="1" rot="10800000">
            <a:off x="6087375" y="3434071"/>
            <a:ext cx="201600" cy="571500"/>
          </a:xfrm>
          <a:prstGeom prst="straightConnector1">
            <a:avLst/>
          </a:prstGeom>
          <a:noFill/>
          <a:ln cap="flat" cmpd="sng" w="9525">
            <a:solidFill>
              <a:srgbClr val="FFFFFF"/>
            </a:solidFill>
            <a:prstDash val="solid"/>
            <a:round/>
            <a:headEnd len="sm" w="sm" type="none"/>
            <a:tailEnd len="med" w="med" type="triangle"/>
          </a:ln>
        </p:spPr>
      </p:cxnSp>
      <p:sp>
        <p:nvSpPr>
          <p:cNvPr id="1318" name="Google Shape;1318;g96d6c17c13_0_525"/>
          <p:cNvSpPr/>
          <p:nvPr/>
        </p:nvSpPr>
        <p:spPr>
          <a:xfrm>
            <a:off x="604000" y="216000"/>
            <a:ext cx="2837100" cy="514200"/>
          </a:xfrm>
          <a:prstGeom prst="roundRect">
            <a:avLst>
              <a:gd fmla="val 20686"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966B"/>
                </a:solidFill>
                <a:latin typeface="DM Sans"/>
                <a:ea typeface="DM Sans"/>
                <a:cs typeface="DM Sans"/>
                <a:sym typeface="DM Sans"/>
              </a:rPr>
              <a:t>USER JOURNEYS</a:t>
            </a:r>
            <a:endParaRPr b="1" sz="1800">
              <a:solidFill>
                <a:srgbClr val="00966B"/>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g96d6c17c13_0_557"/>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graphicFrame>
        <p:nvGraphicFramePr>
          <p:cNvPr id="1324" name="Google Shape;1324;g96d6c17c13_0_557"/>
          <p:cNvGraphicFramePr/>
          <p:nvPr/>
        </p:nvGraphicFramePr>
        <p:xfrm>
          <a:off x="416689" y="827941"/>
          <a:ext cx="3000000" cy="3000000"/>
        </p:xfrm>
        <a:graphic>
          <a:graphicData uri="http://schemas.openxmlformats.org/drawingml/2006/table">
            <a:tbl>
              <a:tblPr>
                <a:noFill/>
                <a:tableStyleId>{8FE2C8C1-0F3D-4AB9-8E08-4CA6AB40192A}</a:tableStyleId>
              </a:tblPr>
              <a:tblGrid>
                <a:gridCol w="2685300"/>
                <a:gridCol w="2764300"/>
                <a:gridCol w="2817625"/>
              </a:tblGrid>
              <a:tr h="273375">
                <a:tc>
                  <a:txBody>
                    <a:bodyPr/>
                    <a:lstStyle/>
                    <a:p>
                      <a:pPr indent="0" lvl="0" marL="0" rtl="0" algn="l">
                        <a:spcBef>
                          <a:spcPts val="0"/>
                        </a:spcBef>
                        <a:spcAft>
                          <a:spcPts val="0"/>
                        </a:spcAft>
                        <a:buClr>
                          <a:srgbClr val="000000"/>
                        </a:buClr>
                        <a:buSzPts val="800"/>
                        <a:buFont typeface="Arial"/>
                        <a:buNone/>
                      </a:pPr>
                      <a:r>
                        <a:rPr b="1" lang="en" sz="1500">
                          <a:solidFill>
                            <a:srgbClr val="FFFFFF"/>
                          </a:solidFill>
                          <a:latin typeface="Muli"/>
                          <a:ea typeface="Muli"/>
                          <a:cs typeface="Muli"/>
                          <a:sym typeface="Muli"/>
                        </a:rPr>
                        <a:t>Twitter</a:t>
                      </a:r>
                      <a:endParaRPr b="1" sz="1500" u="none" cap="none" strike="noStrike">
                        <a:solidFill>
                          <a:srgbClr val="FFFFFF"/>
                        </a:solidFill>
                        <a:latin typeface="Muli"/>
                        <a:ea typeface="Muli"/>
                        <a:cs typeface="Muli"/>
                        <a:sym typeface="Muli"/>
                      </a:endParaRPr>
                    </a:p>
                  </a:txBody>
                  <a:tcPr marT="68575" marB="68575" marR="68575" marL="68575"/>
                </a:tc>
                <a:tc>
                  <a:txBody>
                    <a:bodyPr/>
                    <a:lstStyle/>
                    <a:p>
                      <a:pPr indent="0" lvl="0" marL="0" rtl="0" algn="l">
                        <a:spcBef>
                          <a:spcPts val="0"/>
                        </a:spcBef>
                        <a:spcAft>
                          <a:spcPts val="0"/>
                        </a:spcAft>
                        <a:buClr>
                          <a:srgbClr val="000000"/>
                        </a:buClr>
                        <a:buSzPts val="800"/>
                        <a:buFont typeface="Arial"/>
                        <a:buNone/>
                      </a:pPr>
                      <a:r>
                        <a:rPr b="1" lang="en" sz="1500">
                          <a:solidFill>
                            <a:srgbClr val="FFFFFF"/>
                          </a:solidFill>
                          <a:latin typeface="Muli"/>
                          <a:ea typeface="Muli"/>
                          <a:cs typeface="Muli"/>
                          <a:sym typeface="Muli"/>
                        </a:rPr>
                        <a:t>Facebook/Instagram</a:t>
                      </a:r>
                      <a:endParaRPr b="1" sz="1500">
                        <a:solidFill>
                          <a:srgbClr val="FFFFFF"/>
                        </a:solidFill>
                        <a:latin typeface="Muli"/>
                        <a:ea typeface="Muli"/>
                        <a:cs typeface="Muli"/>
                        <a:sym typeface="Muli"/>
                      </a:endParaRPr>
                    </a:p>
                  </a:txBody>
                  <a:tcPr marT="68575" marB="68575" marR="68575" marL="68575"/>
                </a:tc>
                <a:tc>
                  <a:txBody>
                    <a:bodyPr/>
                    <a:lstStyle/>
                    <a:p>
                      <a:pPr indent="0" lvl="0" marL="0" rtl="0" algn="l">
                        <a:spcBef>
                          <a:spcPts val="0"/>
                        </a:spcBef>
                        <a:spcAft>
                          <a:spcPts val="0"/>
                        </a:spcAft>
                        <a:buClr>
                          <a:srgbClr val="000000"/>
                        </a:buClr>
                        <a:buSzPts val="800"/>
                        <a:buFont typeface="Arial"/>
                        <a:buNone/>
                      </a:pPr>
                      <a:r>
                        <a:rPr b="1" lang="en" sz="1500">
                          <a:solidFill>
                            <a:srgbClr val="FFFFFF"/>
                          </a:solidFill>
                          <a:latin typeface="Muli"/>
                          <a:ea typeface="Muli"/>
                          <a:cs typeface="Muli"/>
                          <a:sym typeface="Muli"/>
                        </a:rPr>
                        <a:t>LinkedIn</a:t>
                      </a:r>
                      <a:endParaRPr b="1" sz="1500" u="none" cap="none" strike="noStrike">
                        <a:solidFill>
                          <a:srgbClr val="FFFFFF"/>
                        </a:solidFill>
                        <a:latin typeface="Muli"/>
                        <a:ea typeface="Muli"/>
                        <a:cs typeface="Muli"/>
                        <a:sym typeface="Muli"/>
                      </a:endParaRPr>
                    </a:p>
                  </a:txBody>
                  <a:tcPr marT="68575" marB="68575" marR="68575" marL="68575"/>
                </a:tc>
              </a:tr>
              <a:tr h="365725">
                <a:tc>
                  <a:txBody>
                    <a:bodyPr/>
                    <a:lstStyle/>
                    <a:p>
                      <a:pPr indent="0" lvl="0" marL="0" marR="0" rtl="0" algn="l">
                        <a:lnSpc>
                          <a:spcPct val="100000"/>
                        </a:lnSpc>
                        <a:spcBef>
                          <a:spcPts val="0"/>
                        </a:spcBef>
                        <a:spcAft>
                          <a:spcPts val="0"/>
                        </a:spcAft>
                        <a:buNone/>
                      </a:pPr>
                      <a:r>
                        <a:rPr b="1" lang="en" sz="1100">
                          <a:solidFill>
                            <a:srgbClr val="FFFFFF"/>
                          </a:solidFill>
                          <a:latin typeface="Muli"/>
                          <a:ea typeface="Muli"/>
                          <a:cs typeface="Muli"/>
                          <a:sym typeface="Muli"/>
                        </a:rPr>
                        <a:t>receive requests &amp; offers</a:t>
                      </a:r>
                      <a:endParaRPr sz="1100">
                        <a:solidFill>
                          <a:srgbClr val="FFFFFF"/>
                        </a:solidFill>
                        <a:latin typeface="Muli"/>
                        <a:ea typeface="Muli"/>
                        <a:cs typeface="Muli"/>
                        <a:sym typeface="Muli"/>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800"/>
                        <a:buFont typeface="Arial"/>
                        <a:buNone/>
                      </a:pPr>
                      <a:r>
                        <a:t/>
                      </a:r>
                      <a:endParaRPr sz="1100" u="none" cap="none" strike="noStrike">
                        <a:solidFill>
                          <a:srgbClr val="FFFFFF"/>
                        </a:solidFill>
                        <a:latin typeface="Muli"/>
                        <a:ea typeface="Muli"/>
                        <a:cs typeface="Muli"/>
                        <a:sym typeface="Muli"/>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800"/>
                        <a:buFont typeface="Arial"/>
                        <a:buNone/>
                      </a:pPr>
                      <a:r>
                        <a:t/>
                      </a:r>
                      <a:endParaRPr sz="1100" u="none" cap="none" strike="noStrike">
                        <a:solidFill>
                          <a:srgbClr val="FFFFFF"/>
                        </a:solidFill>
                        <a:latin typeface="Muli"/>
                        <a:ea typeface="Muli"/>
                        <a:cs typeface="Muli"/>
                        <a:sym typeface="Muli"/>
                      </a:endParaRPr>
                    </a:p>
                  </a:txBody>
                  <a:tcPr marT="68575" marB="68575" marR="68575" marL="68575"/>
                </a:tc>
              </a:tr>
              <a:tr h="379800">
                <a:tc>
                  <a:txBody>
                    <a:bodyPr/>
                    <a:lstStyle/>
                    <a:p>
                      <a:pPr indent="0" lvl="0" marL="0" rtl="0" algn="l">
                        <a:spcBef>
                          <a:spcPts val="0"/>
                        </a:spcBef>
                        <a:spcAft>
                          <a:spcPts val="0"/>
                        </a:spcAft>
                        <a:buNone/>
                      </a:pPr>
                      <a:r>
                        <a:rPr b="1" lang="en" sz="1100">
                          <a:solidFill>
                            <a:srgbClr val="FFFFFF"/>
                          </a:solidFill>
                          <a:latin typeface="Muli"/>
                          <a:ea typeface="Muli"/>
                          <a:cs typeface="Muli"/>
                          <a:sym typeface="Muli"/>
                        </a:rPr>
                        <a:t>celebrate connections made</a:t>
                      </a:r>
                      <a:endParaRPr b="1" sz="1100" u="none" cap="none" strike="noStrike">
                        <a:solidFill>
                          <a:srgbClr val="FFFFFF"/>
                        </a:solidFill>
                        <a:latin typeface="Muli"/>
                        <a:ea typeface="Muli"/>
                        <a:cs typeface="Muli"/>
                        <a:sym typeface="Muli"/>
                      </a:endParaRPr>
                    </a:p>
                  </a:txBody>
                  <a:tcPr marT="68575" marB="68575" marR="68575" marL="68575"/>
                </a:tc>
                <a:tc>
                  <a:txBody>
                    <a:bodyPr/>
                    <a:lstStyle/>
                    <a:p>
                      <a:pPr indent="0" lvl="0" marL="0" rtl="0" algn="l">
                        <a:spcBef>
                          <a:spcPts val="0"/>
                        </a:spcBef>
                        <a:spcAft>
                          <a:spcPts val="0"/>
                        </a:spcAft>
                        <a:buNone/>
                      </a:pPr>
                      <a:r>
                        <a:rPr lang="en" sz="1100">
                          <a:solidFill>
                            <a:srgbClr val="FFFFFF"/>
                          </a:solidFill>
                          <a:latin typeface="Muli"/>
                          <a:ea typeface="Muli"/>
                          <a:cs typeface="Muli"/>
                          <a:sym typeface="Muli"/>
                        </a:rPr>
                        <a:t>celebrate connections made</a:t>
                      </a:r>
                      <a:endParaRPr sz="1100">
                        <a:solidFill>
                          <a:srgbClr val="FFFFFF"/>
                        </a:solidFill>
                      </a:endParaRPr>
                    </a:p>
                  </a:txBody>
                  <a:tcPr marT="68575" marB="68575" marR="68575" marL="68575"/>
                </a:tc>
                <a:tc>
                  <a:txBody>
                    <a:bodyPr/>
                    <a:lstStyle/>
                    <a:p>
                      <a:pPr indent="0" lvl="0" marL="0" rtl="0" algn="l">
                        <a:spcBef>
                          <a:spcPts val="0"/>
                        </a:spcBef>
                        <a:spcAft>
                          <a:spcPts val="0"/>
                        </a:spcAft>
                        <a:buNone/>
                      </a:pPr>
                      <a:r>
                        <a:rPr lang="en" sz="1100">
                          <a:solidFill>
                            <a:srgbClr val="FFFFFF"/>
                          </a:solidFill>
                          <a:latin typeface="Muli"/>
                          <a:ea typeface="Muli"/>
                          <a:cs typeface="Muli"/>
                          <a:sym typeface="Muli"/>
                        </a:rPr>
                        <a:t>celebrate connections made</a:t>
                      </a:r>
                      <a:endParaRPr sz="1100">
                        <a:solidFill>
                          <a:srgbClr val="FFFFFF"/>
                        </a:solidFill>
                      </a:endParaRPr>
                    </a:p>
                  </a:txBody>
                  <a:tcPr marT="68575" marB="68575" marR="68575" marL="68575"/>
                </a:tc>
              </a:tr>
              <a:tr h="644325">
                <a:tc>
                  <a:txBody>
                    <a:bodyPr/>
                    <a:lstStyle/>
                    <a:p>
                      <a:pPr indent="0" lvl="0" marL="0" rtl="0" algn="l">
                        <a:spcBef>
                          <a:spcPts val="0"/>
                        </a:spcBef>
                        <a:spcAft>
                          <a:spcPts val="0"/>
                        </a:spcAft>
                        <a:buNone/>
                      </a:pPr>
                      <a:r>
                        <a:rPr lang="en" sz="1100">
                          <a:solidFill>
                            <a:srgbClr val="FFFFFF"/>
                          </a:solidFill>
                          <a:latin typeface="Muli"/>
                          <a:ea typeface="Muli"/>
                          <a:cs typeface="Muli"/>
                          <a:sym typeface="Muli"/>
                        </a:rPr>
                        <a:t>highlight hospitals, clinics, homes, etc. (what they've accomplished so far, what they need)</a:t>
                      </a:r>
                      <a:endParaRPr sz="1100" u="none" cap="none" strike="noStrike">
                        <a:solidFill>
                          <a:srgbClr val="FFFFFF"/>
                        </a:solidFill>
                        <a:latin typeface="Muli"/>
                        <a:ea typeface="Muli"/>
                        <a:cs typeface="Muli"/>
                        <a:sym typeface="Muli"/>
                      </a:endParaRPr>
                    </a:p>
                  </a:txBody>
                  <a:tcPr marT="68575" marB="68575" marR="68575" marL="68575"/>
                </a:tc>
                <a:tc>
                  <a:txBody>
                    <a:bodyPr/>
                    <a:lstStyle/>
                    <a:p>
                      <a:pPr indent="0" lvl="0" marL="0" rtl="0" algn="l">
                        <a:spcBef>
                          <a:spcPts val="0"/>
                        </a:spcBef>
                        <a:spcAft>
                          <a:spcPts val="0"/>
                        </a:spcAft>
                        <a:buNone/>
                      </a:pPr>
                      <a:r>
                        <a:rPr b="1" lang="en" sz="1100">
                          <a:solidFill>
                            <a:srgbClr val="FFFFFF"/>
                          </a:solidFill>
                          <a:latin typeface="Muli"/>
                          <a:ea typeface="Muli"/>
                          <a:cs typeface="Muli"/>
                          <a:sym typeface="Muli"/>
                          <a:extLst>
                            <a:ext uri="http://customooxmlschemas.google.com/">
                              <go:slidesCustomData xmlns:go="http://customooxmlschemas.google.com/" textRoundtripDataId="5"/>
                            </a:ext>
                          </a:extLst>
                        </a:rPr>
                        <a:t>highlight hospitals, clinics, homes, etc. (what they've accomplished so far, what they need)</a:t>
                      </a:r>
                      <a:r>
                        <a:rPr b="1" lang="en" sz="1100">
                          <a:solidFill>
                            <a:srgbClr val="FFFFFF"/>
                          </a:solidFill>
                          <a:latin typeface="Muli"/>
                          <a:ea typeface="Muli"/>
                          <a:cs typeface="Muli"/>
                          <a:sym typeface="Muli"/>
                        </a:rPr>
                        <a:t> Also include: </a:t>
                      </a:r>
                      <a:r>
                        <a:rPr lang="en" sz="800">
                          <a:solidFill>
                            <a:srgbClr val="FFFFFF"/>
                          </a:solidFill>
                          <a:highlight>
                            <a:srgbClr val="FFFFFF"/>
                          </a:highlight>
                          <a:latin typeface="Muli"/>
                          <a:ea typeface="Muli"/>
                          <a:cs typeface="Muli"/>
                          <a:sym typeface="Muli"/>
                        </a:rPr>
                        <a:t> </a:t>
                      </a:r>
                      <a:r>
                        <a:rPr lang="en" sz="1100">
                          <a:solidFill>
                            <a:srgbClr val="FFFFFF"/>
                          </a:solidFill>
                          <a:latin typeface="Muli"/>
                          <a:ea typeface="Muli"/>
                          <a:cs typeface="Muli"/>
                          <a:sym typeface="Muli"/>
                        </a:rPr>
                        <a:t>Frontline data graphic with explanatory post copy.</a:t>
                      </a:r>
                      <a:endParaRPr b="1" sz="1100">
                        <a:solidFill>
                          <a:srgbClr val="FFFFFF"/>
                        </a:solidFill>
                        <a:latin typeface="Muli"/>
                        <a:ea typeface="Muli"/>
                        <a:cs typeface="Muli"/>
                        <a:sym typeface="Muli"/>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FFFFFF"/>
                        </a:solidFill>
                      </a:endParaRPr>
                    </a:p>
                  </a:txBody>
                  <a:tcPr marT="68575" marB="68575" marR="68575" marL="68575"/>
                </a:tc>
              </a:tr>
              <a:tr h="370225">
                <a:tc>
                  <a:txBody>
                    <a:bodyPr/>
                    <a:lstStyle/>
                    <a:p>
                      <a:pPr indent="0" lvl="0" marL="0" rtl="0" algn="l">
                        <a:spcBef>
                          <a:spcPts val="0"/>
                        </a:spcBef>
                        <a:spcAft>
                          <a:spcPts val="0"/>
                        </a:spcAft>
                        <a:buNone/>
                      </a:pPr>
                      <a:r>
                        <a:rPr lang="en" sz="1100">
                          <a:solidFill>
                            <a:srgbClr val="FFFFFF"/>
                          </a:solidFill>
                          <a:latin typeface="Muli"/>
                          <a:ea typeface="Muli"/>
                          <a:cs typeface="Muli"/>
                          <a:sym typeface="Muli"/>
                        </a:rPr>
                        <a:t>highlight donors/providers</a:t>
                      </a:r>
                      <a:endParaRPr sz="1100">
                        <a:solidFill>
                          <a:srgbClr val="FFFFFF"/>
                        </a:solidFill>
                        <a:latin typeface="Muli"/>
                        <a:ea typeface="Muli"/>
                        <a:cs typeface="Muli"/>
                        <a:sym typeface="Muli"/>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FFFFFF"/>
                        </a:solidFill>
                      </a:endParaRPr>
                    </a:p>
                  </a:txBody>
                  <a:tcPr marT="68575" marB="68575" marR="68575" marL="68575"/>
                </a:tc>
                <a:tc>
                  <a:txBody>
                    <a:bodyPr/>
                    <a:lstStyle/>
                    <a:p>
                      <a:pPr indent="0" lvl="0" marL="0" rtl="0" algn="l">
                        <a:spcBef>
                          <a:spcPts val="0"/>
                        </a:spcBef>
                        <a:spcAft>
                          <a:spcPts val="0"/>
                        </a:spcAft>
                        <a:buNone/>
                      </a:pPr>
                      <a:r>
                        <a:rPr b="1" lang="en" sz="1100">
                          <a:solidFill>
                            <a:srgbClr val="FFFFFF"/>
                          </a:solidFill>
                          <a:latin typeface="Muli"/>
                          <a:ea typeface="Muli"/>
                          <a:cs typeface="Muli"/>
                          <a:sym typeface="Muli"/>
                        </a:rPr>
                        <a:t>highlight donors/providers</a:t>
                      </a:r>
                      <a:endParaRPr b="1" sz="1100">
                        <a:solidFill>
                          <a:srgbClr val="FFFFFF"/>
                        </a:solidFill>
                      </a:endParaRPr>
                    </a:p>
                  </a:txBody>
                  <a:tcPr marT="68575" marB="68575" marR="68575" marL="68575"/>
                </a:tc>
              </a:tr>
              <a:tr h="324775">
                <a:tc>
                  <a:txBody>
                    <a:bodyPr/>
                    <a:lstStyle/>
                    <a:p>
                      <a:pPr indent="0" lvl="0" marL="0" rtl="0" algn="l">
                        <a:spcBef>
                          <a:spcPts val="0"/>
                        </a:spcBef>
                        <a:spcAft>
                          <a:spcPts val="0"/>
                        </a:spcAft>
                        <a:buNone/>
                      </a:pPr>
                      <a:r>
                        <a:rPr lang="en" sz="1100">
                          <a:solidFill>
                            <a:srgbClr val="FFFFFF"/>
                          </a:solidFill>
                          <a:latin typeface="Muli"/>
                          <a:ea typeface="Muli"/>
                          <a:cs typeface="Muli"/>
                          <a:sym typeface="Muli"/>
                        </a:rPr>
                        <a:t>good news items</a:t>
                      </a:r>
                      <a:endParaRPr sz="1100" u="none" cap="none" strike="noStrike">
                        <a:solidFill>
                          <a:srgbClr val="FFFFFF"/>
                        </a:solidFill>
                        <a:latin typeface="Muli"/>
                        <a:ea typeface="Muli"/>
                        <a:cs typeface="Muli"/>
                        <a:sym typeface="Muli"/>
                      </a:endParaRPr>
                    </a:p>
                  </a:txBody>
                  <a:tcPr marT="68575" marB="68575" marR="68575" marL="68575"/>
                </a:tc>
                <a:tc>
                  <a:txBody>
                    <a:bodyPr/>
                    <a:lstStyle/>
                    <a:p>
                      <a:pPr indent="0" lvl="0" marL="0" rtl="0" algn="l">
                        <a:spcBef>
                          <a:spcPts val="0"/>
                        </a:spcBef>
                        <a:spcAft>
                          <a:spcPts val="0"/>
                        </a:spcAft>
                        <a:buNone/>
                      </a:pPr>
                      <a:r>
                        <a:rPr lang="en" sz="1100">
                          <a:solidFill>
                            <a:srgbClr val="FFFFFF"/>
                          </a:solidFill>
                          <a:latin typeface="Muli"/>
                          <a:ea typeface="Muli"/>
                          <a:cs typeface="Muli"/>
                          <a:sym typeface="Muli"/>
                        </a:rPr>
                        <a:t>good news items</a:t>
                      </a:r>
                      <a:endParaRPr sz="1100" u="none" cap="none" strike="noStrike">
                        <a:solidFill>
                          <a:srgbClr val="FFFFFF"/>
                        </a:solidFill>
                      </a:endParaRPr>
                    </a:p>
                  </a:txBody>
                  <a:tcPr marT="68575" marB="68575" marR="68575" marL="68575"/>
                </a:tc>
                <a:tc>
                  <a:txBody>
                    <a:bodyPr/>
                    <a:lstStyle/>
                    <a:p>
                      <a:pPr indent="0" lvl="0" marL="0" rtl="0" algn="l">
                        <a:spcBef>
                          <a:spcPts val="0"/>
                        </a:spcBef>
                        <a:spcAft>
                          <a:spcPts val="0"/>
                        </a:spcAft>
                        <a:buNone/>
                      </a:pPr>
                      <a:r>
                        <a:rPr lang="en" sz="1100">
                          <a:solidFill>
                            <a:srgbClr val="FFFFFF"/>
                          </a:solidFill>
                          <a:latin typeface="Muli"/>
                          <a:ea typeface="Muli"/>
                          <a:cs typeface="Muli"/>
                          <a:sym typeface="Muli"/>
                        </a:rPr>
                        <a:t>good news items</a:t>
                      </a:r>
                      <a:endParaRPr sz="1100">
                        <a:solidFill>
                          <a:srgbClr val="FFFFFF"/>
                        </a:solidFill>
                      </a:endParaRPr>
                    </a:p>
                  </a:txBody>
                  <a:tcPr marT="68575" marB="68575" marR="68575" marL="68575"/>
                </a:tc>
              </a:tr>
              <a:tr h="379800">
                <a:tc>
                  <a:txBody>
                    <a:bodyPr/>
                    <a:lstStyle/>
                    <a:p>
                      <a:pPr indent="0" lvl="0" marL="0" marR="0" rtl="0" algn="l">
                        <a:lnSpc>
                          <a:spcPct val="100000"/>
                        </a:lnSpc>
                        <a:spcBef>
                          <a:spcPts val="0"/>
                        </a:spcBef>
                        <a:spcAft>
                          <a:spcPts val="0"/>
                        </a:spcAft>
                        <a:buClr>
                          <a:srgbClr val="000000"/>
                        </a:buClr>
                        <a:buSzPts val="800"/>
                        <a:buFont typeface="Arial"/>
                        <a:buNone/>
                      </a:pPr>
                      <a:r>
                        <a:t/>
                      </a:r>
                      <a:endParaRPr sz="1100" u="none" cap="none" strike="noStrike">
                        <a:solidFill>
                          <a:srgbClr val="FFFFFF"/>
                        </a:solidFill>
                        <a:latin typeface="Muli"/>
                        <a:ea typeface="Muli"/>
                        <a:cs typeface="Muli"/>
                        <a:sym typeface="Muli"/>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lang="en" sz="1100">
                          <a:solidFill>
                            <a:srgbClr val="FFFFFF"/>
                          </a:solidFill>
                          <a:latin typeface="Muli"/>
                          <a:ea typeface="Muli"/>
                          <a:cs typeface="Muli"/>
                          <a:sym typeface="Muli"/>
                        </a:rPr>
                        <a:t>posts explaining the mechanics of the FrontLine website and matching system</a:t>
                      </a:r>
                      <a:endParaRPr sz="1100" u="none" cap="none" strike="noStrike">
                        <a:solidFill>
                          <a:srgbClr val="FFFFFF"/>
                        </a:solidFill>
                        <a:latin typeface="Muli"/>
                        <a:ea typeface="Muli"/>
                        <a:cs typeface="Muli"/>
                        <a:sym typeface="Muli"/>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FFFFFF"/>
                        </a:solidFill>
                      </a:endParaRPr>
                    </a:p>
                  </a:txBody>
                  <a:tcPr marT="68575" marB="68575" marR="68575" marL="68575"/>
                </a:tc>
              </a:tr>
              <a:tr h="483600">
                <a:tc>
                  <a:txBody>
                    <a:bodyPr/>
                    <a:lstStyle/>
                    <a:p>
                      <a:pPr indent="0" lvl="1" marL="12700" marR="0" rtl="0" algn="l">
                        <a:lnSpc>
                          <a:spcPct val="115000"/>
                        </a:lnSpc>
                        <a:spcBef>
                          <a:spcPts val="0"/>
                        </a:spcBef>
                        <a:spcAft>
                          <a:spcPts val="0"/>
                        </a:spcAft>
                        <a:buClr>
                          <a:schemeClr val="dk1"/>
                        </a:buClr>
                        <a:buSzPts val="1200"/>
                        <a:buFont typeface="Muli"/>
                        <a:buNone/>
                      </a:pPr>
                      <a:r>
                        <a:t/>
                      </a:r>
                      <a:endParaRPr sz="1100" u="none" cap="none" strike="noStrike">
                        <a:solidFill>
                          <a:srgbClr val="FFFFFF"/>
                        </a:solidFill>
                        <a:latin typeface="Muli"/>
                        <a:ea typeface="Muli"/>
                        <a:cs typeface="Muli"/>
                        <a:sym typeface="Muli"/>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FFFFFF"/>
                        </a:solidFill>
                      </a:endParaRPr>
                    </a:p>
                  </a:txBody>
                  <a:tcPr marT="68575" marB="68575" marR="68575" marL="68575"/>
                </a:tc>
                <a:tc>
                  <a:txBody>
                    <a:bodyPr/>
                    <a:lstStyle/>
                    <a:p>
                      <a:pPr indent="0" lvl="0" marL="0" marR="0" rtl="0" algn="l">
                        <a:lnSpc>
                          <a:spcPct val="100000"/>
                        </a:lnSpc>
                        <a:spcBef>
                          <a:spcPts val="0"/>
                        </a:spcBef>
                        <a:spcAft>
                          <a:spcPts val="0"/>
                        </a:spcAft>
                        <a:buNone/>
                      </a:pPr>
                      <a:r>
                        <a:rPr lang="en" sz="1100">
                          <a:solidFill>
                            <a:srgbClr val="FFFFFF"/>
                          </a:solidFill>
                          <a:latin typeface="Muli"/>
                          <a:ea typeface="Muli"/>
                          <a:cs typeface="Muli"/>
                          <a:sym typeface="Muli"/>
                        </a:rPr>
                        <a:t>follow identified organizations and potential providers (ongoing)</a:t>
                      </a:r>
                      <a:endParaRPr sz="1100">
                        <a:solidFill>
                          <a:srgbClr val="FFFFFF"/>
                        </a:solidFill>
                        <a:latin typeface="Muli"/>
                        <a:ea typeface="Muli"/>
                        <a:cs typeface="Muli"/>
                        <a:sym typeface="Muli"/>
                      </a:endParaRPr>
                    </a:p>
                  </a:txBody>
                  <a:tcPr marT="68575" marB="68575" marR="68575" marL="68575"/>
                </a:tc>
              </a:tr>
            </a:tbl>
          </a:graphicData>
        </a:graphic>
      </p:graphicFrame>
      <p:sp>
        <p:nvSpPr>
          <p:cNvPr id="1325" name="Google Shape;1325;g96d6c17c13_0_557"/>
          <p:cNvSpPr/>
          <p:nvPr/>
        </p:nvSpPr>
        <p:spPr>
          <a:xfrm>
            <a:off x="604000" y="216000"/>
            <a:ext cx="2837100" cy="514200"/>
          </a:xfrm>
          <a:prstGeom prst="roundRect">
            <a:avLst>
              <a:gd fmla="val 20686"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966B"/>
                </a:solidFill>
                <a:latin typeface="DM Sans"/>
                <a:ea typeface="DM Sans"/>
                <a:cs typeface="DM Sans"/>
                <a:sym typeface="DM Sans"/>
              </a:rPr>
              <a:t>CONTENT TYPES</a:t>
            </a:r>
            <a:endParaRPr b="1" sz="1800">
              <a:solidFill>
                <a:srgbClr val="00966B"/>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g96d6c17c13_0_563"/>
          <p:cNvSpPr txBox="1"/>
          <p:nvPr>
            <p:ph type="title"/>
          </p:nvPr>
        </p:nvSpPr>
        <p:spPr>
          <a:xfrm>
            <a:off x="312517" y="159481"/>
            <a:ext cx="6226200" cy="554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2400">
                <a:latin typeface="DM Sans"/>
                <a:ea typeface="DM Sans"/>
                <a:cs typeface="DM Sans"/>
                <a:sym typeface="DM Sans"/>
              </a:rPr>
              <a:t>Engagement best practice guidelines</a:t>
            </a:r>
            <a:endParaRPr b="1" sz="2400">
              <a:latin typeface="DM Sans"/>
              <a:ea typeface="DM Sans"/>
              <a:cs typeface="DM Sans"/>
              <a:sym typeface="DM Sans"/>
            </a:endParaRPr>
          </a:p>
        </p:txBody>
      </p:sp>
      <p:sp>
        <p:nvSpPr>
          <p:cNvPr id="1331" name="Google Shape;1331;g96d6c17c13_0_563"/>
          <p:cNvSpPr txBox="1"/>
          <p:nvPr/>
        </p:nvSpPr>
        <p:spPr>
          <a:xfrm>
            <a:off x="429231" y="836513"/>
            <a:ext cx="6269100" cy="33126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1400"/>
              <a:buFont typeface="Arial"/>
              <a:buNone/>
            </a:pPr>
            <a:r>
              <a:rPr i="0" lang="en" sz="1400" u="none" cap="none" strike="noStrike">
                <a:solidFill>
                  <a:srgbClr val="FFFFFF"/>
                </a:solidFill>
                <a:latin typeface="DM Sans"/>
                <a:ea typeface="DM Sans"/>
                <a:cs typeface="DM Sans"/>
                <a:sym typeface="DM Sans"/>
              </a:rPr>
              <a:t>Things to remember when using Twitter:</a:t>
            </a:r>
            <a:endParaRPr i="0" sz="1400" u="none" cap="none" strike="noStrike">
              <a:solidFill>
                <a:srgbClr val="FFFFFF"/>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Muli"/>
              <a:buChar char="●"/>
            </a:pPr>
            <a:r>
              <a:rPr i="0" lang="en" sz="1400" u="none" cap="none" strike="noStrike">
                <a:solidFill>
                  <a:srgbClr val="FFFFFF"/>
                </a:solidFill>
                <a:latin typeface="DM Sans"/>
                <a:ea typeface="DM Sans"/>
                <a:cs typeface="DM Sans"/>
                <a:sym typeface="DM Sans"/>
              </a:rPr>
              <a:t>Primary Objective: Match frontline workers with PPE.</a:t>
            </a:r>
            <a:endParaRPr i="0" sz="1400" u="none" cap="none" strike="noStrike">
              <a:solidFill>
                <a:srgbClr val="FFFFFF"/>
              </a:solidFill>
              <a:latin typeface="DM Sans"/>
              <a:ea typeface="DM Sans"/>
              <a:cs typeface="DM Sans"/>
              <a:sym typeface="DM Sans"/>
            </a:endParaRPr>
          </a:p>
          <a:p>
            <a:pPr indent="0" lvl="0" marL="342900" marR="0" rtl="0" algn="l">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Use social listening to identify potential healthcare workers in need and manufacturers looking to help, and proactively reach out to them</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Users often expect a conversational yet succinct response from brands on this platform. However, it’s still important to remain professional, particularly given the political sensitivities of the situation</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Keep it short and sweet and use links to website when needed.</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Anticipate the potential for trolling and negativity. Be sure to stay positive and professional when replying</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Remember to stay informative without coming across as defensive.</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Ignore any political debates or conversations</a:t>
            </a:r>
            <a:endParaRPr i="0" sz="1400" u="none" cap="none" strike="noStrike">
              <a:solidFill>
                <a:srgbClr val="FFFFFF"/>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DM Sans"/>
              <a:ea typeface="DM Sans"/>
              <a:cs typeface="DM Sans"/>
              <a:sym typeface="DM Sans"/>
            </a:endParaRPr>
          </a:p>
        </p:txBody>
      </p:sp>
      <p:sp>
        <p:nvSpPr>
          <p:cNvPr id="1332" name="Google Shape;1332;g96d6c17c13_0_563"/>
          <p:cNvSpPr/>
          <p:nvPr/>
        </p:nvSpPr>
        <p:spPr>
          <a:xfrm>
            <a:off x="7763065" y="263613"/>
            <a:ext cx="821406" cy="739342"/>
          </a:xfrm>
          <a:custGeom>
            <a:rect b="b" l="l" r="r" t="t"/>
            <a:pathLst>
              <a:path extrusionOk="0" h="387090" w="475488">
                <a:moveTo>
                  <a:pt x="473014" y="43636"/>
                </a:moveTo>
                <a:cubicBezTo>
                  <a:pt x="470592" y="41214"/>
                  <a:pt x="466554" y="40407"/>
                  <a:pt x="463324" y="41214"/>
                </a:cubicBezTo>
                <a:lnTo>
                  <a:pt x="447174" y="46867"/>
                </a:lnTo>
                <a:cubicBezTo>
                  <a:pt x="456864" y="35562"/>
                  <a:pt x="463324" y="23450"/>
                  <a:pt x="467361" y="12145"/>
                </a:cubicBezTo>
                <a:cubicBezTo>
                  <a:pt x="468976" y="8108"/>
                  <a:pt x="468169" y="4878"/>
                  <a:pt x="465746" y="2455"/>
                </a:cubicBezTo>
                <a:cubicBezTo>
                  <a:pt x="463324" y="33"/>
                  <a:pt x="459286" y="-775"/>
                  <a:pt x="456055" y="840"/>
                </a:cubicBezTo>
                <a:cubicBezTo>
                  <a:pt x="433446" y="10530"/>
                  <a:pt x="414066" y="18605"/>
                  <a:pt x="397917" y="23449"/>
                </a:cubicBezTo>
                <a:cubicBezTo>
                  <a:pt x="397917" y="24257"/>
                  <a:pt x="397109" y="23449"/>
                  <a:pt x="396301" y="23449"/>
                </a:cubicBezTo>
                <a:cubicBezTo>
                  <a:pt x="383381" y="16182"/>
                  <a:pt x="351889" y="32"/>
                  <a:pt x="329280" y="32"/>
                </a:cubicBezTo>
                <a:cubicBezTo>
                  <a:pt x="271948" y="840"/>
                  <a:pt x="225921" y="49289"/>
                  <a:pt x="225921" y="108236"/>
                </a:cubicBezTo>
                <a:lnTo>
                  <a:pt x="225921" y="111466"/>
                </a:lnTo>
                <a:cubicBezTo>
                  <a:pt x="141942" y="95316"/>
                  <a:pt x="95916" y="71091"/>
                  <a:pt x="45851" y="18604"/>
                </a:cubicBezTo>
                <a:lnTo>
                  <a:pt x="37778" y="10529"/>
                </a:lnTo>
                <a:lnTo>
                  <a:pt x="32932" y="20219"/>
                </a:lnTo>
                <a:cubicBezTo>
                  <a:pt x="5478" y="72706"/>
                  <a:pt x="24858" y="120348"/>
                  <a:pt x="56350" y="152648"/>
                </a:cubicBezTo>
                <a:cubicBezTo>
                  <a:pt x="41815" y="150226"/>
                  <a:pt x="32125" y="145381"/>
                  <a:pt x="23242" y="138113"/>
                </a:cubicBezTo>
                <a:cubicBezTo>
                  <a:pt x="20012" y="135691"/>
                  <a:pt x="15975" y="134884"/>
                  <a:pt x="11938" y="137306"/>
                </a:cubicBezTo>
                <a:cubicBezTo>
                  <a:pt x="8708" y="138921"/>
                  <a:pt x="7092" y="143765"/>
                  <a:pt x="7900" y="147803"/>
                </a:cubicBezTo>
                <a:cubicBezTo>
                  <a:pt x="19205" y="185754"/>
                  <a:pt x="47467" y="216440"/>
                  <a:pt x="78151" y="235012"/>
                </a:cubicBezTo>
                <a:cubicBezTo>
                  <a:pt x="63617" y="235012"/>
                  <a:pt x="51504" y="233396"/>
                  <a:pt x="39392" y="225321"/>
                </a:cubicBezTo>
                <a:cubicBezTo>
                  <a:pt x="36162" y="223706"/>
                  <a:pt x="31317" y="223706"/>
                  <a:pt x="28087" y="226129"/>
                </a:cubicBezTo>
                <a:cubicBezTo>
                  <a:pt x="24858" y="228552"/>
                  <a:pt x="23242" y="232589"/>
                  <a:pt x="24858" y="236626"/>
                </a:cubicBezTo>
                <a:cubicBezTo>
                  <a:pt x="39392" y="277808"/>
                  <a:pt x="67654" y="299610"/>
                  <a:pt x="112874" y="305263"/>
                </a:cubicBezTo>
                <a:cubicBezTo>
                  <a:pt x="89457" y="318991"/>
                  <a:pt x="58773" y="330295"/>
                  <a:pt x="11131" y="331103"/>
                </a:cubicBezTo>
                <a:cubicBezTo>
                  <a:pt x="6286" y="331103"/>
                  <a:pt x="2248" y="334333"/>
                  <a:pt x="634" y="338370"/>
                </a:cubicBezTo>
                <a:cubicBezTo>
                  <a:pt x="-982" y="343215"/>
                  <a:pt x="634" y="347253"/>
                  <a:pt x="3864" y="350483"/>
                </a:cubicBezTo>
                <a:cubicBezTo>
                  <a:pt x="32933" y="373900"/>
                  <a:pt x="97532" y="387627"/>
                  <a:pt x="177473" y="387627"/>
                </a:cubicBezTo>
                <a:cubicBezTo>
                  <a:pt x="319591" y="387627"/>
                  <a:pt x="435870" y="260852"/>
                  <a:pt x="435870" y="105006"/>
                </a:cubicBezTo>
                <a:lnTo>
                  <a:pt x="435870" y="102584"/>
                </a:lnTo>
                <a:cubicBezTo>
                  <a:pt x="453635" y="93701"/>
                  <a:pt x="468170" y="76744"/>
                  <a:pt x="475437" y="53327"/>
                </a:cubicBezTo>
                <a:cubicBezTo>
                  <a:pt x="476244" y="50096"/>
                  <a:pt x="475436" y="46059"/>
                  <a:pt x="473014" y="43636"/>
                </a:cubicBezTo>
                <a:close/>
                <a:moveTo>
                  <a:pt x="424564" y="89663"/>
                </a:moveTo>
                <a:lnTo>
                  <a:pt x="419719" y="91278"/>
                </a:lnTo>
                <a:lnTo>
                  <a:pt x="419719" y="105006"/>
                </a:lnTo>
                <a:cubicBezTo>
                  <a:pt x="419719" y="251969"/>
                  <a:pt x="310708" y="371478"/>
                  <a:pt x="177472" y="371478"/>
                </a:cubicBezTo>
                <a:cubicBezTo>
                  <a:pt x="103990" y="371478"/>
                  <a:pt x="54734" y="359365"/>
                  <a:pt x="28087" y="346445"/>
                </a:cubicBezTo>
                <a:cubicBezTo>
                  <a:pt x="83804" y="342408"/>
                  <a:pt x="116104" y="324642"/>
                  <a:pt x="141136" y="305263"/>
                </a:cubicBezTo>
                <a:lnTo>
                  <a:pt x="161324" y="290728"/>
                </a:lnTo>
                <a:lnTo>
                  <a:pt x="137099" y="290728"/>
                </a:lnTo>
                <a:cubicBezTo>
                  <a:pt x="91072" y="290728"/>
                  <a:pt x="62810" y="277808"/>
                  <a:pt x="46660" y="247124"/>
                </a:cubicBezTo>
                <a:cubicBezTo>
                  <a:pt x="61195" y="251969"/>
                  <a:pt x="76537" y="251969"/>
                  <a:pt x="93494" y="251161"/>
                </a:cubicBezTo>
                <a:cubicBezTo>
                  <a:pt x="99954" y="250354"/>
                  <a:pt x="106414" y="250354"/>
                  <a:pt x="112874" y="250354"/>
                </a:cubicBezTo>
                <a:lnTo>
                  <a:pt x="115296" y="234204"/>
                </a:lnTo>
                <a:cubicBezTo>
                  <a:pt x="84612" y="225321"/>
                  <a:pt x="48275" y="197867"/>
                  <a:pt x="30509" y="160723"/>
                </a:cubicBezTo>
                <a:cubicBezTo>
                  <a:pt x="46659" y="167990"/>
                  <a:pt x="64424" y="169605"/>
                  <a:pt x="80573" y="169605"/>
                </a:cubicBezTo>
                <a:lnTo>
                  <a:pt x="105606" y="169605"/>
                </a:lnTo>
                <a:lnTo>
                  <a:pt x="85419" y="155070"/>
                </a:lnTo>
                <a:cubicBezTo>
                  <a:pt x="68462" y="142958"/>
                  <a:pt x="18398" y="100161"/>
                  <a:pt x="42623" y="38791"/>
                </a:cubicBezTo>
                <a:cubicBezTo>
                  <a:pt x="94302" y="89663"/>
                  <a:pt x="143559" y="113080"/>
                  <a:pt x="232382" y="129230"/>
                </a:cubicBezTo>
                <a:lnTo>
                  <a:pt x="242073" y="130845"/>
                </a:lnTo>
                <a:lnTo>
                  <a:pt x="242073" y="108236"/>
                </a:lnTo>
                <a:cubicBezTo>
                  <a:pt x="242073" y="58172"/>
                  <a:pt x="280832" y="16990"/>
                  <a:pt x="329282" y="16182"/>
                </a:cubicBezTo>
                <a:cubicBezTo>
                  <a:pt x="347854" y="15374"/>
                  <a:pt x="378539" y="32332"/>
                  <a:pt x="387420" y="37177"/>
                </a:cubicBezTo>
                <a:cubicBezTo>
                  <a:pt x="392266" y="39599"/>
                  <a:pt x="397111" y="40407"/>
                  <a:pt x="401955" y="38792"/>
                </a:cubicBezTo>
                <a:cubicBezTo>
                  <a:pt x="414067" y="34755"/>
                  <a:pt x="428602" y="29102"/>
                  <a:pt x="444752" y="22642"/>
                </a:cubicBezTo>
                <a:cubicBezTo>
                  <a:pt x="437484" y="34755"/>
                  <a:pt x="427794" y="46060"/>
                  <a:pt x="414875" y="56557"/>
                </a:cubicBezTo>
                <a:cubicBezTo>
                  <a:pt x="411645" y="58980"/>
                  <a:pt x="410838" y="63825"/>
                  <a:pt x="412453" y="67862"/>
                </a:cubicBezTo>
                <a:cubicBezTo>
                  <a:pt x="414068" y="71900"/>
                  <a:pt x="418912" y="73515"/>
                  <a:pt x="422950" y="71900"/>
                </a:cubicBezTo>
                <a:lnTo>
                  <a:pt x="454442" y="61403"/>
                </a:lnTo>
                <a:cubicBezTo>
                  <a:pt x="448789" y="71899"/>
                  <a:pt x="439906" y="84011"/>
                  <a:pt x="424564" y="89663"/>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g96d6c17c13_0_569"/>
          <p:cNvSpPr txBox="1"/>
          <p:nvPr>
            <p:ph type="title"/>
          </p:nvPr>
        </p:nvSpPr>
        <p:spPr>
          <a:xfrm>
            <a:off x="312517" y="159481"/>
            <a:ext cx="6226200" cy="554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2400">
                <a:latin typeface="DM Sans"/>
                <a:ea typeface="DM Sans"/>
                <a:cs typeface="DM Sans"/>
                <a:sym typeface="DM Sans"/>
              </a:rPr>
              <a:t>Engagement best practice guidelines</a:t>
            </a:r>
            <a:endParaRPr b="1" sz="2400">
              <a:latin typeface="DM Sans"/>
              <a:ea typeface="DM Sans"/>
              <a:cs typeface="DM Sans"/>
              <a:sym typeface="DM Sans"/>
            </a:endParaRPr>
          </a:p>
        </p:txBody>
      </p:sp>
      <p:sp>
        <p:nvSpPr>
          <p:cNvPr id="1338" name="Google Shape;1338;g96d6c17c13_0_569"/>
          <p:cNvSpPr txBox="1"/>
          <p:nvPr/>
        </p:nvSpPr>
        <p:spPr>
          <a:xfrm>
            <a:off x="416675" y="849725"/>
            <a:ext cx="6542700" cy="39582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1400"/>
              <a:buFont typeface="Arial"/>
              <a:buNone/>
            </a:pPr>
            <a:r>
              <a:rPr i="0" lang="en" sz="1400" u="none" cap="none" strike="noStrike">
                <a:solidFill>
                  <a:srgbClr val="FFFFFF"/>
                </a:solidFill>
                <a:latin typeface="DM Sans"/>
                <a:ea typeface="DM Sans"/>
                <a:cs typeface="DM Sans"/>
                <a:sym typeface="DM Sans"/>
              </a:rPr>
              <a:t>Things to remember when using Instagram :</a:t>
            </a:r>
            <a:endParaRPr i="0" sz="1400" u="none" cap="none" strike="noStrike">
              <a:solidFill>
                <a:srgbClr val="FFFFFF"/>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Muli"/>
              <a:buChar char="●"/>
            </a:pPr>
            <a:r>
              <a:rPr i="0" lang="en" sz="1400" u="none" cap="none" strike="noStrike">
                <a:solidFill>
                  <a:srgbClr val="FFFFFF"/>
                </a:solidFill>
                <a:latin typeface="DM Sans"/>
                <a:ea typeface="DM Sans"/>
                <a:cs typeface="DM Sans"/>
                <a:sym typeface="DM Sans"/>
              </a:rPr>
              <a:t>Primary Objective: Use to drive awareness and drive people to website for further information</a:t>
            </a:r>
            <a:endParaRPr i="0" sz="1400" u="none" cap="none" strike="noStrike">
              <a:solidFill>
                <a:srgbClr val="FFFFFF"/>
              </a:solidFill>
              <a:latin typeface="DM Sans"/>
              <a:ea typeface="DM Sans"/>
              <a:cs typeface="DM Sans"/>
              <a:sym typeface="DM Sans"/>
            </a:endParaRPr>
          </a:p>
          <a:p>
            <a:pPr indent="0" lvl="0" marL="342900" marR="0" rtl="0" algn="l">
              <a:lnSpc>
                <a:spcPct val="115000"/>
              </a:lnSpc>
              <a:spcBef>
                <a:spcPts val="0"/>
              </a:spcBef>
              <a:spcAft>
                <a:spcPts val="0"/>
              </a:spcAft>
              <a:buNone/>
            </a:pPr>
            <a:r>
              <a:t/>
            </a:r>
            <a:endParaRPr>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Users often expect a conversational yet succinct response from brands on this platform</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Encourage people to tag friends wherever relevant, to increase organic reach</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Ensure website link is in bio, and point people there when relevant to save copying information</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Avoid being overly repetitive with responses, comments will be presented side by side</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Check DMs regularly and respond appropriately to questions and queries</a:t>
            </a:r>
            <a:endParaRPr i="0" sz="1400" u="none" cap="none" strike="noStrike">
              <a:solidFill>
                <a:srgbClr val="FFFFFF"/>
              </a:solidFill>
              <a:latin typeface="DM Sans"/>
              <a:ea typeface="DM Sans"/>
              <a:cs typeface="DM Sans"/>
              <a:sym typeface="DM Sans"/>
            </a:endParaRPr>
          </a:p>
        </p:txBody>
      </p:sp>
      <p:grpSp>
        <p:nvGrpSpPr>
          <p:cNvPr id="1339" name="Google Shape;1339;g96d6c17c13_0_569"/>
          <p:cNvGrpSpPr/>
          <p:nvPr/>
        </p:nvGrpSpPr>
        <p:grpSpPr>
          <a:xfrm>
            <a:off x="7782919" y="300615"/>
            <a:ext cx="747657" cy="745755"/>
            <a:chOff x="4270916" y="5454806"/>
            <a:chExt cx="475488" cy="475488"/>
          </a:xfrm>
        </p:grpSpPr>
        <p:sp>
          <p:nvSpPr>
            <p:cNvPr id="1340" name="Google Shape;1340;g96d6c17c13_0_569"/>
            <p:cNvSpPr/>
            <p:nvPr/>
          </p:nvSpPr>
          <p:spPr>
            <a:xfrm>
              <a:off x="4270916" y="5454806"/>
              <a:ext cx="475488" cy="475488"/>
            </a:xfrm>
            <a:custGeom>
              <a:rect b="b" l="l" r="r" t="t"/>
              <a:pathLst>
                <a:path extrusionOk="0" h="475488" w="475488">
                  <a:moveTo>
                    <a:pt x="339974" y="0"/>
                  </a:moveTo>
                  <a:lnTo>
                    <a:pt x="135514" y="0"/>
                  </a:lnTo>
                  <a:cubicBezTo>
                    <a:pt x="61021" y="0"/>
                    <a:pt x="0" y="61021"/>
                    <a:pt x="0" y="135514"/>
                  </a:cubicBezTo>
                  <a:lnTo>
                    <a:pt x="0" y="339974"/>
                  </a:lnTo>
                  <a:cubicBezTo>
                    <a:pt x="0" y="414467"/>
                    <a:pt x="61021" y="475488"/>
                    <a:pt x="135514" y="475488"/>
                  </a:cubicBezTo>
                  <a:lnTo>
                    <a:pt x="339974" y="475488"/>
                  </a:lnTo>
                  <a:cubicBezTo>
                    <a:pt x="414467" y="475488"/>
                    <a:pt x="475488" y="414467"/>
                    <a:pt x="475488" y="339974"/>
                  </a:cubicBezTo>
                  <a:lnTo>
                    <a:pt x="475488" y="135514"/>
                  </a:lnTo>
                  <a:cubicBezTo>
                    <a:pt x="475488" y="61021"/>
                    <a:pt x="414467" y="0"/>
                    <a:pt x="339974" y="0"/>
                  </a:cubicBezTo>
                  <a:close/>
                  <a:moveTo>
                    <a:pt x="459638" y="339974"/>
                  </a:moveTo>
                  <a:cubicBezTo>
                    <a:pt x="459638" y="405750"/>
                    <a:pt x="405749" y="459638"/>
                    <a:pt x="339974" y="459638"/>
                  </a:cubicBezTo>
                  <a:lnTo>
                    <a:pt x="135514" y="459638"/>
                  </a:lnTo>
                  <a:cubicBezTo>
                    <a:pt x="69738" y="459638"/>
                    <a:pt x="15850" y="405749"/>
                    <a:pt x="15850" y="339974"/>
                  </a:cubicBezTo>
                  <a:lnTo>
                    <a:pt x="15850" y="135514"/>
                  </a:lnTo>
                  <a:cubicBezTo>
                    <a:pt x="15850" y="69738"/>
                    <a:pt x="69739" y="15850"/>
                    <a:pt x="135514" y="15850"/>
                  </a:cubicBezTo>
                  <a:lnTo>
                    <a:pt x="339974" y="15850"/>
                  </a:lnTo>
                  <a:cubicBezTo>
                    <a:pt x="405750" y="15850"/>
                    <a:pt x="459638" y="69739"/>
                    <a:pt x="459638" y="135514"/>
                  </a:cubicBezTo>
                  <a:lnTo>
                    <a:pt x="459638" y="33997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341" name="Google Shape;1341;g96d6c17c13_0_569"/>
            <p:cNvSpPr/>
            <p:nvPr/>
          </p:nvSpPr>
          <p:spPr>
            <a:xfrm>
              <a:off x="4318465" y="5502355"/>
              <a:ext cx="379833" cy="379833"/>
            </a:xfrm>
            <a:custGeom>
              <a:rect b="b" l="l" r="r" t="t"/>
              <a:pathLst>
                <a:path extrusionOk="0" h="379833" w="379833">
                  <a:moveTo>
                    <a:pt x="292425" y="0"/>
                  </a:moveTo>
                  <a:lnTo>
                    <a:pt x="87965" y="0"/>
                  </a:lnTo>
                  <a:cubicBezTo>
                    <a:pt x="39624" y="0"/>
                    <a:pt x="0" y="39624"/>
                    <a:pt x="0" y="87965"/>
                  </a:cubicBezTo>
                  <a:lnTo>
                    <a:pt x="0" y="292425"/>
                  </a:lnTo>
                  <a:cubicBezTo>
                    <a:pt x="0" y="340766"/>
                    <a:pt x="39624" y="380390"/>
                    <a:pt x="87965" y="380390"/>
                  </a:cubicBezTo>
                  <a:lnTo>
                    <a:pt x="292425" y="380390"/>
                  </a:lnTo>
                  <a:cubicBezTo>
                    <a:pt x="340766" y="380390"/>
                    <a:pt x="380390" y="340766"/>
                    <a:pt x="380390" y="292425"/>
                  </a:cubicBezTo>
                  <a:lnTo>
                    <a:pt x="380390" y="87965"/>
                  </a:lnTo>
                  <a:cubicBezTo>
                    <a:pt x="380390" y="39624"/>
                    <a:pt x="340766" y="0"/>
                    <a:pt x="292425" y="0"/>
                  </a:cubicBezTo>
                  <a:close/>
                  <a:moveTo>
                    <a:pt x="364541" y="292425"/>
                  </a:moveTo>
                  <a:cubicBezTo>
                    <a:pt x="364541" y="332049"/>
                    <a:pt x="332049" y="364541"/>
                    <a:pt x="292425" y="364541"/>
                  </a:cubicBezTo>
                  <a:lnTo>
                    <a:pt x="87965" y="364541"/>
                  </a:lnTo>
                  <a:cubicBezTo>
                    <a:pt x="48341" y="364541"/>
                    <a:pt x="15850" y="332049"/>
                    <a:pt x="15850" y="292425"/>
                  </a:cubicBezTo>
                  <a:lnTo>
                    <a:pt x="15850" y="87965"/>
                  </a:lnTo>
                  <a:cubicBezTo>
                    <a:pt x="15850" y="48341"/>
                    <a:pt x="48342" y="15850"/>
                    <a:pt x="87965" y="15850"/>
                  </a:cubicBezTo>
                  <a:lnTo>
                    <a:pt x="292425" y="15850"/>
                  </a:lnTo>
                  <a:cubicBezTo>
                    <a:pt x="332049" y="15850"/>
                    <a:pt x="364541" y="48342"/>
                    <a:pt x="364541" y="87965"/>
                  </a:cubicBezTo>
                  <a:lnTo>
                    <a:pt x="364541" y="29242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342" name="Google Shape;1342;g96d6c17c13_0_569"/>
            <p:cNvSpPr/>
            <p:nvPr/>
          </p:nvSpPr>
          <p:spPr>
            <a:xfrm>
              <a:off x="4381864" y="5565754"/>
              <a:ext cx="253531" cy="253531"/>
            </a:xfrm>
            <a:custGeom>
              <a:rect b="b" l="l" r="r" t="t"/>
              <a:pathLst>
                <a:path extrusionOk="0" h="253531" w="253531">
                  <a:moveTo>
                    <a:pt x="126796" y="0"/>
                  </a:moveTo>
                  <a:cubicBezTo>
                    <a:pt x="57059" y="0"/>
                    <a:pt x="0" y="57059"/>
                    <a:pt x="0" y="126796"/>
                  </a:cubicBezTo>
                  <a:cubicBezTo>
                    <a:pt x="0" y="196534"/>
                    <a:pt x="57059" y="253593"/>
                    <a:pt x="126796" y="253593"/>
                  </a:cubicBezTo>
                  <a:cubicBezTo>
                    <a:pt x="196534" y="253593"/>
                    <a:pt x="253593" y="196534"/>
                    <a:pt x="253593" y="126796"/>
                  </a:cubicBezTo>
                  <a:cubicBezTo>
                    <a:pt x="253593" y="57059"/>
                    <a:pt x="196534" y="0"/>
                    <a:pt x="126796" y="0"/>
                  </a:cubicBezTo>
                  <a:close/>
                  <a:moveTo>
                    <a:pt x="126796" y="237744"/>
                  </a:moveTo>
                  <a:cubicBezTo>
                    <a:pt x="65775" y="237744"/>
                    <a:pt x="15849" y="187818"/>
                    <a:pt x="15849" y="126796"/>
                  </a:cubicBezTo>
                  <a:cubicBezTo>
                    <a:pt x="15849" y="65775"/>
                    <a:pt x="65775" y="15849"/>
                    <a:pt x="126796" y="15849"/>
                  </a:cubicBezTo>
                  <a:cubicBezTo>
                    <a:pt x="187818" y="15849"/>
                    <a:pt x="237744" y="65775"/>
                    <a:pt x="237744" y="126796"/>
                  </a:cubicBezTo>
                  <a:cubicBezTo>
                    <a:pt x="237744" y="187818"/>
                    <a:pt x="187818" y="237744"/>
                    <a:pt x="126796" y="237744"/>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343" name="Google Shape;1343;g96d6c17c13_0_569"/>
            <p:cNvSpPr/>
            <p:nvPr/>
          </p:nvSpPr>
          <p:spPr>
            <a:xfrm>
              <a:off x="4421487" y="5605377"/>
              <a:ext cx="173664" cy="173664"/>
            </a:xfrm>
            <a:custGeom>
              <a:rect b="b" l="l" r="r" t="t"/>
              <a:pathLst>
                <a:path extrusionOk="0" h="173664" w="173664">
                  <a:moveTo>
                    <a:pt x="87173" y="0"/>
                  </a:moveTo>
                  <a:cubicBezTo>
                    <a:pt x="38832" y="0"/>
                    <a:pt x="0" y="38831"/>
                    <a:pt x="0" y="87173"/>
                  </a:cubicBezTo>
                  <a:cubicBezTo>
                    <a:pt x="0" y="135514"/>
                    <a:pt x="38831" y="174346"/>
                    <a:pt x="87173" y="174346"/>
                  </a:cubicBezTo>
                  <a:cubicBezTo>
                    <a:pt x="135515" y="174346"/>
                    <a:pt x="174346" y="135515"/>
                    <a:pt x="174346" y="87173"/>
                  </a:cubicBezTo>
                  <a:cubicBezTo>
                    <a:pt x="174346" y="38831"/>
                    <a:pt x="135514" y="0"/>
                    <a:pt x="87173" y="0"/>
                  </a:cubicBezTo>
                  <a:close/>
                  <a:moveTo>
                    <a:pt x="87173" y="158496"/>
                  </a:moveTo>
                  <a:cubicBezTo>
                    <a:pt x="47549" y="158496"/>
                    <a:pt x="15850" y="126797"/>
                    <a:pt x="15850" y="87173"/>
                  </a:cubicBezTo>
                  <a:cubicBezTo>
                    <a:pt x="15850" y="47549"/>
                    <a:pt x="47549" y="15850"/>
                    <a:pt x="87173" y="15850"/>
                  </a:cubicBezTo>
                  <a:cubicBezTo>
                    <a:pt x="126797" y="15850"/>
                    <a:pt x="158496" y="47549"/>
                    <a:pt x="158496" y="87173"/>
                  </a:cubicBezTo>
                  <a:cubicBezTo>
                    <a:pt x="158496" y="126797"/>
                    <a:pt x="126797" y="158496"/>
                    <a:pt x="87173" y="15849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sp>
          <p:nvSpPr>
            <p:cNvPr id="1344" name="Google Shape;1344;g96d6c17c13_0_569"/>
            <p:cNvSpPr/>
            <p:nvPr/>
          </p:nvSpPr>
          <p:spPr>
            <a:xfrm>
              <a:off x="4611682" y="5541979"/>
              <a:ext cx="47363" cy="47363"/>
            </a:xfrm>
            <a:custGeom>
              <a:rect b="b" l="l" r="r" t="t"/>
              <a:pathLst>
                <a:path extrusionOk="0" h="47363" w="47363">
                  <a:moveTo>
                    <a:pt x="23774" y="0"/>
                  </a:moveTo>
                  <a:cubicBezTo>
                    <a:pt x="10302" y="0"/>
                    <a:pt x="0" y="10302"/>
                    <a:pt x="0" y="23774"/>
                  </a:cubicBezTo>
                  <a:cubicBezTo>
                    <a:pt x="0" y="37247"/>
                    <a:pt x="10302" y="47549"/>
                    <a:pt x="23774" y="47549"/>
                  </a:cubicBezTo>
                  <a:cubicBezTo>
                    <a:pt x="37247" y="47549"/>
                    <a:pt x="47549" y="37247"/>
                    <a:pt x="47549" y="23774"/>
                  </a:cubicBezTo>
                  <a:cubicBezTo>
                    <a:pt x="47549" y="10302"/>
                    <a:pt x="37247" y="0"/>
                    <a:pt x="23774"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Gill Sans"/>
                <a:ea typeface="Gill Sans"/>
                <a:cs typeface="Gill Sans"/>
                <a:sym typeface="Gill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8caa040207_0_3419"/>
          <p:cNvSpPr txBox="1"/>
          <p:nvPr/>
        </p:nvSpPr>
        <p:spPr>
          <a:xfrm>
            <a:off x="428450" y="685800"/>
            <a:ext cx="75849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Who do we work with? </a:t>
            </a:r>
            <a:endParaRPr b="1" i="0" sz="2800" u="none" cap="none" strike="noStrike">
              <a:solidFill>
                <a:srgbClr val="434343"/>
              </a:solidFill>
              <a:latin typeface="DM Sans"/>
              <a:ea typeface="DM Sans"/>
              <a:cs typeface="DM Sans"/>
              <a:sym typeface="DM Sans"/>
            </a:endParaRPr>
          </a:p>
        </p:txBody>
      </p:sp>
      <p:sp>
        <p:nvSpPr>
          <p:cNvPr id="373" name="Google Shape;373;g8caa040207_0_3419"/>
          <p:cNvSpPr/>
          <p:nvPr/>
        </p:nvSpPr>
        <p:spPr>
          <a:xfrm rot="-5400000">
            <a:off x="2133420" y="1583188"/>
            <a:ext cx="2969700" cy="2969700"/>
          </a:xfrm>
          <a:prstGeom prst="ellipse">
            <a:avLst/>
          </a:prstGeom>
          <a:noFill/>
          <a:ln cap="flat" cmpd="sng" w="19050">
            <a:solidFill>
              <a:srgbClr val="00966B"/>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g8caa040207_0_3419"/>
          <p:cNvGrpSpPr/>
          <p:nvPr/>
        </p:nvGrpSpPr>
        <p:grpSpPr>
          <a:xfrm>
            <a:off x="2810742" y="2260504"/>
            <a:ext cx="1615061" cy="1615061"/>
            <a:chOff x="3664038" y="1663782"/>
            <a:chExt cx="1815900" cy="1815900"/>
          </a:xfrm>
        </p:grpSpPr>
        <p:sp>
          <p:nvSpPr>
            <p:cNvPr id="375" name="Google Shape;375;g8caa040207_0_3419"/>
            <p:cNvSpPr/>
            <p:nvPr/>
          </p:nvSpPr>
          <p:spPr>
            <a:xfrm>
              <a:off x="3664038" y="1663782"/>
              <a:ext cx="1815900" cy="1815900"/>
            </a:xfrm>
            <a:prstGeom prst="ellipse">
              <a:avLst/>
            </a:prstGeom>
            <a:solidFill>
              <a:srgbClr val="00966B"/>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376" name="Google Shape;376;g8caa040207_0_3419"/>
            <p:cNvSpPr txBox="1"/>
            <p:nvPr/>
          </p:nvSpPr>
          <p:spPr>
            <a:xfrm>
              <a:off x="3899988" y="2158482"/>
              <a:ext cx="1344000" cy="826500"/>
            </a:xfrm>
            <a:prstGeom prst="rect">
              <a:avLst/>
            </a:prstGeom>
            <a:solidFill>
              <a:srgbClr val="00966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1" i="0" lang="en" sz="1900" u="none" cap="none" strike="noStrike">
                  <a:solidFill>
                    <a:srgbClr val="FFFFFF"/>
                  </a:solidFill>
                  <a:latin typeface="DM Sans"/>
                  <a:ea typeface="DM Sans"/>
                  <a:cs typeface="DM Sans"/>
                  <a:sym typeface="DM Sans"/>
                </a:rPr>
                <a:t>People in need</a:t>
              </a:r>
              <a:endParaRPr b="1" i="0" sz="1900" u="none" cap="none" strike="noStrike">
                <a:solidFill>
                  <a:srgbClr val="FFFFFF"/>
                </a:solidFill>
                <a:latin typeface="DM Sans"/>
                <a:ea typeface="DM Sans"/>
                <a:cs typeface="DM Sans"/>
                <a:sym typeface="DM Sans"/>
              </a:endParaRPr>
            </a:p>
          </p:txBody>
        </p:sp>
      </p:grpSp>
      <p:grpSp>
        <p:nvGrpSpPr>
          <p:cNvPr id="377" name="Google Shape;377;g8caa040207_0_3419"/>
          <p:cNvGrpSpPr/>
          <p:nvPr/>
        </p:nvGrpSpPr>
        <p:grpSpPr>
          <a:xfrm>
            <a:off x="2095518" y="1540258"/>
            <a:ext cx="950413" cy="950413"/>
            <a:chOff x="2859873" y="853971"/>
            <a:chExt cx="1068600" cy="1068600"/>
          </a:xfrm>
        </p:grpSpPr>
        <p:sp>
          <p:nvSpPr>
            <p:cNvPr id="378" name="Google Shape;378;g8caa040207_0_3419"/>
            <p:cNvSpPr/>
            <p:nvPr/>
          </p:nvSpPr>
          <p:spPr>
            <a:xfrm>
              <a:off x="2859873" y="853971"/>
              <a:ext cx="1068600" cy="1068600"/>
            </a:xfrm>
            <a:prstGeom prst="ellipse">
              <a:avLst/>
            </a:prstGeom>
            <a:solidFill>
              <a:srgbClr val="0096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379" name="Google Shape;379;g8caa040207_0_3419"/>
            <p:cNvSpPr txBox="1"/>
            <p:nvPr/>
          </p:nvSpPr>
          <p:spPr>
            <a:xfrm>
              <a:off x="2902494" y="1022193"/>
              <a:ext cx="942600" cy="732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Suppliers</a:t>
              </a:r>
              <a:endParaRPr b="0" i="0" sz="1100" u="none" cap="none" strike="noStrike">
                <a:solidFill>
                  <a:srgbClr val="FFFFFF"/>
                </a:solidFill>
                <a:latin typeface="DM Sans"/>
                <a:ea typeface="DM Sans"/>
                <a:cs typeface="DM Sans"/>
                <a:sym typeface="DM Sans"/>
              </a:endParaRPr>
            </a:p>
          </p:txBody>
        </p:sp>
      </p:grpSp>
      <p:grpSp>
        <p:nvGrpSpPr>
          <p:cNvPr id="380" name="Google Shape;380;g8caa040207_0_3419"/>
          <p:cNvGrpSpPr/>
          <p:nvPr/>
        </p:nvGrpSpPr>
        <p:grpSpPr>
          <a:xfrm>
            <a:off x="4189677" y="3581103"/>
            <a:ext cx="950413" cy="950413"/>
            <a:chOff x="5214448" y="3234278"/>
            <a:chExt cx="1068600" cy="1068600"/>
          </a:xfrm>
        </p:grpSpPr>
        <p:sp>
          <p:nvSpPr>
            <p:cNvPr id="381" name="Google Shape;381;g8caa040207_0_3419"/>
            <p:cNvSpPr/>
            <p:nvPr/>
          </p:nvSpPr>
          <p:spPr>
            <a:xfrm>
              <a:off x="5214448" y="3234278"/>
              <a:ext cx="1068600" cy="1068600"/>
            </a:xfrm>
            <a:prstGeom prst="ellipse">
              <a:avLst/>
            </a:prstGeom>
            <a:solidFill>
              <a:srgbClr val="0096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8caa040207_0_3419"/>
            <p:cNvSpPr txBox="1"/>
            <p:nvPr/>
          </p:nvSpPr>
          <p:spPr>
            <a:xfrm>
              <a:off x="5367375" y="3402503"/>
              <a:ext cx="762600" cy="732300"/>
            </a:xfrm>
            <a:prstGeom prst="rect">
              <a:avLst/>
            </a:prstGeom>
            <a:solidFill>
              <a:srgbClr val="00966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grpSp>
      <p:sp>
        <p:nvSpPr>
          <p:cNvPr id="383" name="Google Shape;383;g8caa040207_0_3419"/>
          <p:cNvSpPr txBox="1"/>
          <p:nvPr/>
        </p:nvSpPr>
        <p:spPr>
          <a:xfrm>
            <a:off x="4037275" y="3799375"/>
            <a:ext cx="1188600" cy="38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The press &amp; influencers</a:t>
            </a:r>
            <a:endParaRPr b="0" i="0" sz="1100" u="none" cap="none" strike="noStrike">
              <a:solidFill>
                <a:srgbClr val="FFFFFF"/>
              </a:solidFill>
              <a:latin typeface="DM Sans"/>
              <a:ea typeface="DM Sans"/>
              <a:cs typeface="DM Sans"/>
              <a:sym typeface="DM Sans"/>
            </a:endParaRPr>
          </a:p>
        </p:txBody>
      </p:sp>
      <p:sp>
        <p:nvSpPr>
          <p:cNvPr id="384" name="Google Shape;384;g8caa040207_0_3419"/>
          <p:cNvSpPr txBox="1"/>
          <p:nvPr/>
        </p:nvSpPr>
        <p:spPr>
          <a:xfrm>
            <a:off x="5787525" y="940075"/>
            <a:ext cx="3116100" cy="377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1" lang="en" sz="1500" u="none" cap="none" strike="noStrike">
                <a:solidFill>
                  <a:srgbClr val="00966B"/>
                </a:solidFill>
                <a:latin typeface="Arial"/>
                <a:ea typeface="Arial"/>
                <a:cs typeface="Arial"/>
                <a:sym typeface="Arial"/>
              </a:rPr>
              <a:t>Our KEY stakeholders are </a:t>
            </a:r>
            <a:r>
              <a:rPr b="1" i="1" lang="en" sz="1700" u="none" cap="none" strike="noStrike">
                <a:solidFill>
                  <a:srgbClr val="274E13"/>
                </a:solidFill>
                <a:latin typeface="Arial"/>
                <a:ea typeface="Arial"/>
                <a:cs typeface="Arial"/>
                <a:sym typeface="Arial"/>
              </a:rPr>
              <a:t>PEOPLE IN NEED</a:t>
            </a:r>
            <a:r>
              <a:rPr b="1" i="1" lang="en" sz="1500" u="none" cap="none" strike="noStrike">
                <a:solidFill>
                  <a:srgbClr val="00966B"/>
                </a:solidFill>
                <a:latin typeface="Arial"/>
                <a:ea typeface="Arial"/>
                <a:cs typeface="Arial"/>
                <a:sym typeface="Arial"/>
              </a:rPr>
              <a:t>; we find and work with </a:t>
            </a:r>
            <a:r>
              <a:rPr b="1" i="1" lang="en" sz="1600" u="none" cap="none" strike="noStrike">
                <a:solidFill>
                  <a:srgbClr val="274E13"/>
                </a:solidFill>
                <a:latin typeface="Arial"/>
                <a:ea typeface="Arial"/>
                <a:cs typeface="Arial"/>
                <a:sym typeface="Arial"/>
              </a:rPr>
              <a:t>SUPPLIERS</a:t>
            </a:r>
            <a:r>
              <a:rPr b="1" i="1" lang="en" sz="1600" u="none" cap="none" strike="noStrike">
                <a:solidFill>
                  <a:srgbClr val="00966B"/>
                </a:solidFill>
                <a:latin typeface="Arial"/>
                <a:ea typeface="Arial"/>
                <a:cs typeface="Arial"/>
                <a:sym typeface="Arial"/>
              </a:rPr>
              <a:t> </a:t>
            </a:r>
            <a:r>
              <a:rPr b="1" i="1" lang="en" sz="1500" u="none" cap="none" strike="noStrike">
                <a:solidFill>
                  <a:srgbClr val="00966B"/>
                </a:solidFill>
                <a:latin typeface="Arial"/>
                <a:ea typeface="Arial"/>
                <a:cs typeface="Arial"/>
                <a:sym typeface="Arial"/>
              </a:rPr>
              <a:t>of PPE; we find and collaborate with any </a:t>
            </a:r>
            <a:r>
              <a:rPr b="1" i="1" lang="en" sz="1600" u="none" cap="none" strike="noStrike">
                <a:solidFill>
                  <a:srgbClr val="274E13"/>
                </a:solidFill>
                <a:latin typeface="Arial"/>
                <a:ea typeface="Arial"/>
                <a:cs typeface="Arial"/>
                <a:sym typeface="Arial"/>
              </a:rPr>
              <a:t>PARTNERS </a:t>
            </a:r>
            <a:r>
              <a:rPr b="1" i="1" lang="en" sz="1500" u="none" cap="none" strike="noStrike">
                <a:solidFill>
                  <a:srgbClr val="00966B"/>
                </a:solidFill>
                <a:latin typeface="Arial"/>
                <a:ea typeface="Arial"/>
                <a:cs typeface="Arial"/>
                <a:sym typeface="Arial"/>
              </a:rPr>
              <a:t>who can help us achieve our aims, and leverage </a:t>
            </a:r>
            <a:r>
              <a:rPr b="1" i="1" lang="en" sz="1600" u="none" cap="none" strike="noStrike">
                <a:solidFill>
                  <a:srgbClr val="274E13"/>
                </a:solidFill>
                <a:latin typeface="Arial"/>
                <a:ea typeface="Arial"/>
                <a:cs typeface="Arial"/>
                <a:sym typeface="Arial"/>
              </a:rPr>
              <a:t>THE PRESS</a:t>
            </a:r>
            <a:r>
              <a:rPr b="1" i="1" lang="en" sz="1500" u="none" cap="none" strike="noStrike">
                <a:solidFill>
                  <a:srgbClr val="00966B"/>
                </a:solidFill>
                <a:latin typeface="Arial"/>
                <a:ea typeface="Arial"/>
                <a:cs typeface="Arial"/>
                <a:sym typeface="Arial"/>
              </a:rPr>
              <a:t> and any other communications channels to get our message out there and to reach </a:t>
            </a:r>
            <a:r>
              <a:rPr b="1" i="1" lang="en" sz="1600" u="none" cap="none" strike="noStrike">
                <a:solidFill>
                  <a:srgbClr val="274E13"/>
                </a:solidFill>
                <a:latin typeface="Arial"/>
                <a:ea typeface="Arial"/>
                <a:cs typeface="Arial"/>
                <a:sym typeface="Arial"/>
              </a:rPr>
              <a:t>POLICY &amp; DECISION-MAKERS</a:t>
            </a:r>
            <a:r>
              <a:rPr b="1" i="1" lang="en" sz="1500" u="none" cap="none" strike="noStrike">
                <a:solidFill>
                  <a:srgbClr val="0C343D"/>
                </a:solidFill>
                <a:latin typeface="Arial"/>
                <a:ea typeface="Arial"/>
                <a:cs typeface="Arial"/>
                <a:sym typeface="Arial"/>
              </a:rPr>
              <a:t> </a:t>
            </a:r>
            <a:r>
              <a:rPr b="1" i="1" lang="en" sz="1500" u="none" cap="none" strike="noStrike">
                <a:solidFill>
                  <a:srgbClr val="00966B"/>
                </a:solidFill>
                <a:latin typeface="Arial"/>
                <a:ea typeface="Arial"/>
                <a:cs typeface="Arial"/>
                <a:sym typeface="Arial"/>
              </a:rPr>
              <a:t> … </a:t>
            </a:r>
            <a:endParaRPr b="1" i="1" sz="1500" u="none" cap="none" strike="noStrike">
              <a:solidFill>
                <a:srgbClr val="00966B"/>
              </a:solidFill>
              <a:latin typeface="Arial"/>
              <a:ea typeface="Arial"/>
              <a:cs typeface="Arial"/>
              <a:sym typeface="Arial"/>
            </a:endParaRPr>
          </a:p>
        </p:txBody>
      </p:sp>
      <p:grpSp>
        <p:nvGrpSpPr>
          <p:cNvPr id="385" name="Google Shape;385;g8caa040207_0_3419"/>
          <p:cNvGrpSpPr/>
          <p:nvPr/>
        </p:nvGrpSpPr>
        <p:grpSpPr>
          <a:xfrm>
            <a:off x="4265877" y="1616453"/>
            <a:ext cx="950413" cy="950413"/>
            <a:chOff x="5214448" y="3234278"/>
            <a:chExt cx="1068600" cy="1068600"/>
          </a:xfrm>
        </p:grpSpPr>
        <p:sp>
          <p:nvSpPr>
            <p:cNvPr id="386" name="Google Shape;386;g8caa040207_0_3419"/>
            <p:cNvSpPr/>
            <p:nvPr/>
          </p:nvSpPr>
          <p:spPr>
            <a:xfrm>
              <a:off x="5214448" y="3234278"/>
              <a:ext cx="1068600" cy="1068600"/>
            </a:xfrm>
            <a:prstGeom prst="ellipse">
              <a:avLst/>
            </a:prstGeom>
            <a:solidFill>
              <a:srgbClr val="0096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8caa040207_0_3419"/>
            <p:cNvSpPr txBox="1"/>
            <p:nvPr/>
          </p:nvSpPr>
          <p:spPr>
            <a:xfrm>
              <a:off x="5367375" y="3402503"/>
              <a:ext cx="762600" cy="732300"/>
            </a:xfrm>
            <a:prstGeom prst="rect">
              <a:avLst/>
            </a:prstGeom>
            <a:solidFill>
              <a:srgbClr val="00966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grpSp>
      <p:sp>
        <p:nvSpPr>
          <p:cNvPr id="388" name="Google Shape;388;g8caa040207_0_3419"/>
          <p:cNvSpPr txBox="1"/>
          <p:nvPr/>
        </p:nvSpPr>
        <p:spPr>
          <a:xfrm>
            <a:off x="4146788" y="1901163"/>
            <a:ext cx="1188600" cy="38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Partners</a:t>
            </a:r>
            <a:endParaRPr b="0" i="0" sz="1100" u="none" cap="none" strike="noStrike">
              <a:solidFill>
                <a:srgbClr val="FFFFFF"/>
              </a:solidFill>
              <a:latin typeface="DM Sans"/>
              <a:ea typeface="DM Sans"/>
              <a:cs typeface="DM Sans"/>
              <a:sym typeface="DM Sans"/>
            </a:endParaRPr>
          </a:p>
        </p:txBody>
      </p:sp>
      <p:grpSp>
        <p:nvGrpSpPr>
          <p:cNvPr id="389" name="Google Shape;389;g8caa040207_0_3419"/>
          <p:cNvGrpSpPr/>
          <p:nvPr/>
        </p:nvGrpSpPr>
        <p:grpSpPr>
          <a:xfrm>
            <a:off x="2056077" y="3597653"/>
            <a:ext cx="950413" cy="950413"/>
            <a:chOff x="5214448" y="3234278"/>
            <a:chExt cx="1068600" cy="1068600"/>
          </a:xfrm>
        </p:grpSpPr>
        <p:sp>
          <p:nvSpPr>
            <p:cNvPr id="390" name="Google Shape;390;g8caa040207_0_3419"/>
            <p:cNvSpPr/>
            <p:nvPr/>
          </p:nvSpPr>
          <p:spPr>
            <a:xfrm>
              <a:off x="5214448" y="3234278"/>
              <a:ext cx="1068600" cy="1068600"/>
            </a:xfrm>
            <a:prstGeom prst="ellipse">
              <a:avLst/>
            </a:prstGeom>
            <a:solidFill>
              <a:srgbClr val="0096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8caa040207_0_3419"/>
            <p:cNvSpPr txBox="1"/>
            <p:nvPr/>
          </p:nvSpPr>
          <p:spPr>
            <a:xfrm>
              <a:off x="5367375" y="3402503"/>
              <a:ext cx="762600" cy="732300"/>
            </a:xfrm>
            <a:prstGeom prst="rect">
              <a:avLst/>
            </a:prstGeom>
            <a:solidFill>
              <a:srgbClr val="00966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grpSp>
      <p:sp>
        <p:nvSpPr>
          <p:cNvPr id="392" name="Google Shape;392;g8caa040207_0_3419"/>
          <p:cNvSpPr txBox="1"/>
          <p:nvPr/>
        </p:nvSpPr>
        <p:spPr>
          <a:xfrm>
            <a:off x="1936988" y="3729963"/>
            <a:ext cx="1188600" cy="38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Policy &amp; decision makers</a:t>
            </a:r>
            <a:endParaRPr b="0" i="0" sz="1100" u="none" cap="none" strike="noStrike">
              <a:solidFill>
                <a:srgbClr val="FFFFFF"/>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g96d6c17c13_0_580"/>
          <p:cNvSpPr txBox="1"/>
          <p:nvPr>
            <p:ph type="title"/>
          </p:nvPr>
        </p:nvSpPr>
        <p:spPr>
          <a:xfrm>
            <a:off x="312517" y="159481"/>
            <a:ext cx="6226200" cy="554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3000"/>
              <a:buFont typeface="Geo"/>
              <a:buNone/>
            </a:pPr>
            <a:r>
              <a:rPr b="1" lang="en" sz="2400">
                <a:latin typeface="DM Sans"/>
                <a:ea typeface="DM Sans"/>
                <a:cs typeface="DM Sans"/>
                <a:sym typeface="DM Sans"/>
              </a:rPr>
              <a:t>Engagement best practice guidelines</a:t>
            </a:r>
            <a:endParaRPr b="1" sz="2400">
              <a:latin typeface="DM Sans"/>
              <a:ea typeface="DM Sans"/>
              <a:cs typeface="DM Sans"/>
              <a:sym typeface="DM Sans"/>
            </a:endParaRPr>
          </a:p>
        </p:txBody>
      </p:sp>
      <p:sp>
        <p:nvSpPr>
          <p:cNvPr id="1350" name="Google Shape;1350;g96d6c17c13_0_580"/>
          <p:cNvSpPr txBox="1"/>
          <p:nvPr/>
        </p:nvSpPr>
        <p:spPr>
          <a:xfrm>
            <a:off x="952250" y="1083200"/>
            <a:ext cx="6098400" cy="25557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1400"/>
              <a:buFont typeface="Arial"/>
              <a:buNone/>
            </a:pPr>
            <a:r>
              <a:rPr i="0" lang="en" sz="1400" u="none" cap="none" strike="noStrike">
                <a:solidFill>
                  <a:srgbClr val="FFFFFF"/>
                </a:solidFill>
                <a:latin typeface="DM Sans"/>
                <a:ea typeface="DM Sans"/>
                <a:cs typeface="DM Sans"/>
                <a:sym typeface="DM Sans"/>
              </a:rPr>
              <a:t>Things to remember when using Facebook :</a:t>
            </a:r>
            <a:endParaRPr i="0" sz="1400" u="none" cap="none" strike="noStrike">
              <a:solidFill>
                <a:srgbClr val="FFFFFF"/>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Muli"/>
              <a:buChar char="●"/>
            </a:pPr>
            <a:r>
              <a:rPr i="0" lang="en" sz="1400" u="none" cap="none" strike="noStrike">
                <a:solidFill>
                  <a:srgbClr val="FFFFFF"/>
                </a:solidFill>
                <a:latin typeface="DM Sans"/>
                <a:ea typeface="DM Sans"/>
                <a:cs typeface="DM Sans"/>
                <a:sym typeface="DM Sans"/>
              </a:rPr>
              <a:t>Primary Objective: Use to drive awareness and drive people to website for further information</a:t>
            </a:r>
            <a:endParaRPr i="0" sz="1400" u="none" cap="none" strike="noStrike">
              <a:solidFill>
                <a:srgbClr val="FFFFFF"/>
              </a:solidFill>
              <a:latin typeface="DM Sans"/>
              <a:ea typeface="DM Sans"/>
              <a:cs typeface="DM Sans"/>
              <a:sym typeface="DM Sans"/>
            </a:endParaRPr>
          </a:p>
          <a:p>
            <a:pPr indent="0" lvl="0" marL="342900" marR="0" rtl="0" algn="l">
              <a:lnSpc>
                <a:spcPct val="115000"/>
              </a:lnSpc>
              <a:spcBef>
                <a:spcPts val="0"/>
              </a:spcBef>
              <a:spcAft>
                <a:spcPts val="0"/>
              </a:spcAft>
              <a:buNone/>
            </a:pPr>
            <a:r>
              <a:t/>
            </a:r>
            <a:endParaRPr>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Slightly longer and more conversational responses are expected, however try not to be overly detailed in responses</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Encourage shares wherever possible, to increase organic reach</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Links can be very helpful, use them whenever possible, without coming across as dismissive</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Avoid being overly repetitive with responses, comments will be presented side by side</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Remember that brand comments show up at the top and these are often be the first thing that users see</a:t>
            </a:r>
            <a:endParaRPr i="0" sz="1400" u="none" cap="none" strike="noStrike">
              <a:solidFill>
                <a:srgbClr val="FFFFFF"/>
              </a:solidFill>
              <a:latin typeface="DM Sans"/>
              <a:ea typeface="DM Sans"/>
              <a:cs typeface="DM Sans"/>
              <a:sym typeface="DM Sans"/>
            </a:endParaRPr>
          </a:p>
          <a:p>
            <a:pPr indent="-254000" lvl="0" marL="342900" marR="0" rtl="0" algn="l">
              <a:lnSpc>
                <a:spcPct val="115000"/>
              </a:lnSpc>
              <a:spcBef>
                <a:spcPts val="0"/>
              </a:spcBef>
              <a:spcAft>
                <a:spcPts val="0"/>
              </a:spcAft>
              <a:buClr>
                <a:srgbClr val="FFFFFF"/>
              </a:buClr>
              <a:buSzPts val="1400"/>
              <a:buFont typeface="DM Sans"/>
              <a:buChar char="●"/>
            </a:pPr>
            <a:r>
              <a:rPr i="0" lang="en" sz="1400" u="none" cap="none" strike="noStrike">
                <a:solidFill>
                  <a:srgbClr val="FFFFFF"/>
                </a:solidFill>
                <a:latin typeface="DM Sans"/>
                <a:ea typeface="DM Sans"/>
                <a:cs typeface="DM Sans"/>
                <a:sym typeface="DM Sans"/>
              </a:rPr>
              <a:t>Don’t delete comments, only hide them</a:t>
            </a:r>
            <a:endParaRPr i="0" sz="1400" u="none" cap="none" strike="noStrike">
              <a:solidFill>
                <a:srgbClr val="FFFFFF"/>
              </a:solidFill>
              <a:latin typeface="DM Sans"/>
              <a:ea typeface="DM Sans"/>
              <a:cs typeface="DM Sans"/>
              <a:sym typeface="DM Sans"/>
            </a:endParaRPr>
          </a:p>
        </p:txBody>
      </p:sp>
      <p:sp>
        <p:nvSpPr>
          <p:cNvPr id="1351" name="Google Shape;1351;g96d6c17c13_0_580"/>
          <p:cNvSpPr/>
          <p:nvPr/>
        </p:nvSpPr>
        <p:spPr>
          <a:xfrm>
            <a:off x="7768012" y="267988"/>
            <a:ext cx="706100" cy="662117"/>
          </a:xfrm>
          <a:custGeom>
            <a:rect b="b" l="l" r="r" t="t"/>
            <a:pathLst>
              <a:path extrusionOk="0" h="475488" w="475488">
                <a:moveTo>
                  <a:pt x="435864" y="0"/>
                </a:moveTo>
                <a:lnTo>
                  <a:pt x="39624" y="0"/>
                </a:lnTo>
                <a:cubicBezTo>
                  <a:pt x="17434" y="0"/>
                  <a:pt x="0" y="17434"/>
                  <a:pt x="0" y="39624"/>
                </a:cubicBezTo>
                <a:lnTo>
                  <a:pt x="0" y="435865"/>
                </a:lnTo>
                <a:cubicBezTo>
                  <a:pt x="0" y="458054"/>
                  <a:pt x="17434" y="475488"/>
                  <a:pt x="39624" y="475488"/>
                </a:cubicBezTo>
                <a:lnTo>
                  <a:pt x="221895" y="475488"/>
                </a:lnTo>
                <a:lnTo>
                  <a:pt x="316993" y="475488"/>
                </a:lnTo>
                <a:lnTo>
                  <a:pt x="435865" y="475488"/>
                </a:lnTo>
                <a:cubicBezTo>
                  <a:pt x="458054" y="475488"/>
                  <a:pt x="475488" y="458054"/>
                  <a:pt x="475488" y="435864"/>
                </a:cubicBezTo>
                <a:lnTo>
                  <a:pt x="475488" y="39624"/>
                </a:lnTo>
                <a:cubicBezTo>
                  <a:pt x="475488" y="17434"/>
                  <a:pt x="458054" y="0"/>
                  <a:pt x="435864" y="0"/>
                </a:cubicBezTo>
                <a:close/>
                <a:moveTo>
                  <a:pt x="237744" y="459638"/>
                </a:moveTo>
                <a:lnTo>
                  <a:pt x="237744" y="301143"/>
                </a:lnTo>
                <a:lnTo>
                  <a:pt x="174345" y="301143"/>
                </a:lnTo>
                <a:lnTo>
                  <a:pt x="174345" y="237744"/>
                </a:lnTo>
                <a:lnTo>
                  <a:pt x="237744" y="237744"/>
                </a:lnTo>
                <a:lnTo>
                  <a:pt x="237744" y="182271"/>
                </a:lnTo>
                <a:cubicBezTo>
                  <a:pt x="237744" y="137099"/>
                  <a:pt x="272613" y="99060"/>
                  <a:pt x="316992" y="95098"/>
                </a:cubicBezTo>
                <a:lnTo>
                  <a:pt x="388315" y="95098"/>
                </a:lnTo>
                <a:lnTo>
                  <a:pt x="388315" y="158496"/>
                </a:lnTo>
                <a:lnTo>
                  <a:pt x="324916" y="158496"/>
                </a:lnTo>
                <a:cubicBezTo>
                  <a:pt x="311444" y="158496"/>
                  <a:pt x="301142" y="168798"/>
                  <a:pt x="301142" y="182271"/>
                </a:cubicBezTo>
                <a:lnTo>
                  <a:pt x="301142" y="237744"/>
                </a:lnTo>
                <a:lnTo>
                  <a:pt x="380390" y="237744"/>
                </a:lnTo>
                <a:lnTo>
                  <a:pt x="380390" y="301143"/>
                </a:lnTo>
                <a:lnTo>
                  <a:pt x="301143" y="301143"/>
                </a:lnTo>
                <a:lnTo>
                  <a:pt x="301143" y="459639"/>
                </a:lnTo>
                <a:lnTo>
                  <a:pt x="237744" y="459639"/>
                </a:lnTo>
                <a:close/>
                <a:moveTo>
                  <a:pt x="459638" y="435864"/>
                </a:moveTo>
                <a:cubicBezTo>
                  <a:pt x="459638" y="449336"/>
                  <a:pt x="449336" y="459638"/>
                  <a:pt x="435864" y="459638"/>
                </a:cubicBezTo>
                <a:lnTo>
                  <a:pt x="316992" y="459638"/>
                </a:lnTo>
                <a:lnTo>
                  <a:pt x="316992" y="316992"/>
                </a:lnTo>
                <a:lnTo>
                  <a:pt x="396239" y="316992"/>
                </a:lnTo>
                <a:lnTo>
                  <a:pt x="396239" y="221894"/>
                </a:lnTo>
                <a:lnTo>
                  <a:pt x="316992" y="221894"/>
                </a:lnTo>
                <a:lnTo>
                  <a:pt x="316992" y="182270"/>
                </a:lnTo>
                <a:cubicBezTo>
                  <a:pt x="316992" y="177515"/>
                  <a:pt x="320161" y="174345"/>
                  <a:pt x="324916" y="174345"/>
                </a:cubicBezTo>
                <a:lnTo>
                  <a:pt x="404165" y="174345"/>
                </a:lnTo>
                <a:lnTo>
                  <a:pt x="404165" y="79248"/>
                </a:lnTo>
                <a:lnTo>
                  <a:pt x="316200" y="79248"/>
                </a:lnTo>
                <a:cubicBezTo>
                  <a:pt x="263104" y="84003"/>
                  <a:pt x="221894" y="129174"/>
                  <a:pt x="221894" y="182270"/>
                </a:cubicBezTo>
                <a:lnTo>
                  <a:pt x="221894" y="221894"/>
                </a:lnTo>
                <a:lnTo>
                  <a:pt x="158495" y="221894"/>
                </a:lnTo>
                <a:lnTo>
                  <a:pt x="158495" y="316992"/>
                </a:lnTo>
                <a:lnTo>
                  <a:pt x="221894" y="316992"/>
                </a:lnTo>
                <a:lnTo>
                  <a:pt x="221894" y="459638"/>
                </a:lnTo>
                <a:lnTo>
                  <a:pt x="39624" y="459638"/>
                </a:lnTo>
                <a:cubicBezTo>
                  <a:pt x="26152" y="459638"/>
                  <a:pt x="15850" y="449336"/>
                  <a:pt x="15850" y="435864"/>
                </a:cubicBezTo>
                <a:lnTo>
                  <a:pt x="15850" y="39624"/>
                </a:lnTo>
                <a:cubicBezTo>
                  <a:pt x="15850" y="26152"/>
                  <a:pt x="26152" y="15850"/>
                  <a:pt x="39624" y="15850"/>
                </a:cubicBezTo>
                <a:lnTo>
                  <a:pt x="435865" y="15850"/>
                </a:lnTo>
                <a:cubicBezTo>
                  <a:pt x="449337" y="15850"/>
                  <a:pt x="459639" y="26152"/>
                  <a:pt x="459639" y="39624"/>
                </a:cubicBezTo>
                <a:lnTo>
                  <a:pt x="459639" y="43586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FFFFFF"/>
              </a:solidFill>
              <a:latin typeface="Gill Sans"/>
              <a:ea typeface="Gill Sans"/>
              <a:cs typeface="Gill Sans"/>
              <a:sym typeface="Gill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g96d6c17c13_0_586"/>
          <p:cNvSpPr txBox="1"/>
          <p:nvPr>
            <p:ph idx="12" type="sldNum"/>
          </p:nvPr>
        </p:nvSpPr>
        <p:spPr>
          <a:xfrm>
            <a:off x="8785968" y="4885226"/>
            <a:ext cx="468900" cy="188100"/>
          </a:xfrm>
          <a:prstGeom prst="rect">
            <a:avLst/>
          </a:prstGeom>
          <a:noFill/>
          <a:ln>
            <a:noFill/>
          </a:ln>
        </p:spPr>
        <p:txBody>
          <a:bodyPr anchorCtr="0" anchor="ctr" bIns="27000" lIns="27000" spcFirstLastPara="1" rIns="27000" wrap="square" tIns="27000">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pic>
        <p:nvPicPr>
          <p:cNvPr id="1357" name="Google Shape;1357;g96d6c17c13_0_586"/>
          <p:cNvPicPr preferRelativeResize="0"/>
          <p:nvPr/>
        </p:nvPicPr>
        <p:blipFill rotWithShape="1">
          <a:blip r:embed="rId3">
            <a:alphaModFix amt="30000"/>
          </a:blip>
          <a:srcRect b="14879" l="0" r="-583" t="0"/>
          <a:stretch/>
        </p:blipFill>
        <p:spPr>
          <a:xfrm>
            <a:off x="-72800" y="-38100"/>
            <a:ext cx="9204650" cy="5219700"/>
          </a:xfrm>
          <a:prstGeom prst="rect">
            <a:avLst/>
          </a:prstGeom>
          <a:noFill/>
          <a:ln>
            <a:noFill/>
          </a:ln>
        </p:spPr>
      </p:pic>
      <p:sp>
        <p:nvSpPr>
          <p:cNvPr id="1358" name="Google Shape;1358;g96d6c17c13_0_586"/>
          <p:cNvSpPr/>
          <p:nvPr/>
        </p:nvSpPr>
        <p:spPr>
          <a:xfrm>
            <a:off x="628375" y="3676799"/>
            <a:ext cx="3294300" cy="1076700"/>
          </a:xfrm>
          <a:prstGeom prst="roundRect">
            <a:avLst>
              <a:gd fmla="val 27131" name="adj"/>
            </a:avLst>
          </a:prstGeom>
          <a:solidFill>
            <a:srgbClr val="9E9E9E">
              <a:alpha val="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DM Sans"/>
                <a:ea typeface="DM Sans"/>
                <a:cs typeface="DM Sans"/>
                <a:sym typeface="DM Sans"/>
              </a:rPr>
              <a:t>Thank you.</a:t>
            </a:r>
            <a:endParaRPr b="1" sz="3600">
              <a:solidFill>
                <a:srgbClr val="FFFFFF"/>
              </a:solidFill>
              <a:latin typeface="DM Sans"/>
              <a:ea typeface="DM Sans"/>
              <a:cs typeface="DM Sans"/>
              <a:sym typeface="DM Sans"/>
            </a:endParaRPr>
          </a:p>
        </p:txBody>
      </p:sp>
      <p:pic>
        <p:nvPicPr>
          <p:cNvPr id="1359" name="Google Shape;1359;g96d6c17c13_0_586"/>
          <p:cNvPicPr preferRelativeResize="0"/>
          <p:nvPr/>
        </p:nvPicPr>
        <p:blipFill>
          <a:blip r:embed="rId4">
            <a:alphaModFix/>
          </a:blip>
          <a:stretch>
            <a:fillRect/>
          </a:stretch>
        </p:blipFill>
        <p:spPr>
          <a:xfrm>
            <a:off x="6953550" y="380225"/>
            <a:ext cx="1755901" cy="1123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57"/>
                                        </p:tgtEl>
                                        <p:attrNameLst>
                                          <p:attrName>style.visibility</p:attrName>
                                        </p:attrNameLst>
                                      </p:cBhvr>
                                      <p:to>
                                        <p:strVal val="visible"/>
                                      </p:to>
                                    </p:set>
                                    <p:animEffect filter="fade" transition="in">
                                      <p:cBhvr>
                                        <p:cTn dur="1000"/>
                                        <p:tgtEl>
                                          <p:spTgt spid="1357"/>
                                        </p:tgtEl>
                                      </p:cBhvr>
                                    </p:animEffect>
                                  </p:childTnLst>
                                </p:cTn>
                              </p:par>
                              <p:par>
                                <p:cTn fill="hold" nodeType="with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8caa040207_0_256"/>
          <p:cNvSpPr txBox="1"/>
          <p:nvPr/>
        </p:nvSpPr>
        <p:spPr>
          <a:xfrm>
            <a:off x="276050" y="609600"/>
            <a:ext cx="85425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Our approach</a:t>
            </a:r>
            <a:endParaRPr b="1" i="0" sz="2800" u="none" cap="none" strike="noStrike">
              <a:solidFill>
                <a:srgbClr val="434343"/>
              </a:solidFill>
              <a:latin typeface="DM Sans"/>
              <a:ea typeface="DM Sans"/>
              <a:cs typeface="DM Sans"/>
              <a:sym typeface="DM Sans"/>
            </a:endParaRPr>
          </a:p>
        </p:txBody>
      </p:sp>
      <p:grpSp>
        <p:nvGrpSpPr>
          <p:cNvPr id="398" name="Google Shape;398;g8caa040207_0_256"/>
          <p:cNvGrpSpPr/>
          <p:nvPr/>
        </p:nvGrpSpPr>
        <p:grpSpPr>
          <a:xfrm>
            <a:off x="2688745" y="1036820"/>
            <a:ext cx="3768523" cy="3774408"/>
            <a:chOff x="2675581" y="676587"/>
            <a:chExt cx="3793942" cy="3790328"/>
          </a:xfrm>
        </p:grpSpPr>
        <p:sp>
          <p:nvSpPr>
            <p:cNvPr id="399" name="Google Shape;399;g8caa040207_0_256"/>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8caa040207_0_256"/>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8caa040207_0_256"/>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8caa040207_0_256"/>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 name="Google Shape;403;g8caa040207_0_256"/>
            <p:cNvGrpSpPr/>
            <p:nvPr/>
          </p:nvGrpSpPr>
          <p:grpSpPr>
            <a:xfrm rot="5400000">
              <a:off x="5379665" y="2278952"/>
              <a:ext cx="585000" cy="585471"/>
              <a:chOff x="1967628" y="812211"/>
              <a:chExt cx="588000" cy="588000"/>
            </a:xfrm>
          </p:grpSpPr>
          <p:sp>
            <p:nvSpPr>
              <p:cNvPr id="404" name="Google Shape;404;g8caa040207_0_256"/>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8caa040207_0_256"/>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 name="Google Shape;406;g8caa040207_0_256"/>
            <p:cNvGrpSpPr/>
            <p:nvPr/>
          </p:nvGrpSpPr>
          <p:grpSpPr>
            <a:xfrm rot="10800000">
              <a:off x="4280709" y="3378531"/>
              <a:ext cx="585000" cy="585471"/>
              <a:chOff x="1967628" y="812211"/>
              <a:chExt cx="588000" cy="588000"/>
            </a:xfrm>
          </p:grpSpPr>
          <p:sp>
            <p:nvSpPr>
              <p:cNvPr id="407" name="Google Shape;407;g8caa040207_0_256"/>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g8caa040207_0_256"/>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 name="Google Shape;409;g8caa040207_0_256"/>
            <p:cNvGrpSpPr/>
            <p:nvPr/>
          </p:nvGrpSpPr>
          <p:grpSpPr>
            <a:xfrm rot="-5400000">
              <a:off x="3179921" y="2281479"/>
              <a:ext cx="585000" cy="585471"/>
              <a:chOff x="1967628" y="812211"/>
              <a:chExt cx="588000" cy="588000"/>
            </a:xfrm>
          </p:grpSpPr>
          <p:sp>
            <p:nvSpPr>
              <p:cNvPr id="410" name="Google Shape;410;g8caa040207_0_256"/>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8caa040207_0_256"/>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 name="Google Shape;412;g8caa040207_0_256"/>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sp>
          <p:nvSpPr>
            <p:cNvPr id="413" name="Google Shape;413;g8caa040207_0_256"/>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nvGrpSpPr>
            <p:cNvPr id="414" name="Google Shape;414;g8caa040207_0_256"/>
            <p:cNvGrpSpPr/>
            <p:nvPr/>
          </p:nvGrpSpPr>
          <p:grpSpPr>
            <a:xfrm>
              <a:off x="4261689" y="1180926"/>
              <a:ext cx="585000" cy="585529"/>
              <a:chOff x="1967628" y="812211"/>
              <a:chExt cx="588000" cy="588000"/>
            </a:xfrm>
          </p:grpSpPr>
          <p:sp>
            <p:nvSpPr>
              <p:cNvPr id="415" name="Google Shape;415;g8caa040207_0_256"/>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8caa040207_0_256"/>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7" name="Google Shape;417;g8caa040207_0_256"/>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Roboto"/>
                <a:ea typeface="Roboto"/>
                <a:cs typeface="Roboto"/>
                <a:sym typeface="Roboto"/>
              </a:endParaRPr>
            </a:p>
          </p:txBody>
        </p:sp>
      </p:grpSp>
      <p:grpSp>
        <p:nvGrpSpPr>
          <p:cNvPr id="418" name="Google Shape;418;g8caa040207_0_256"/>
          <p:cNvGrpSpPr/>
          <p:nvPr/>
        </p:nvGrpSpPr>
        <p:grpSpPr>
          <a:xfrm>
            <a:off x="323500" y="1517550"/>
            <a:ext cx="3362713" cy="1289700"/>
            <a:chOff x="323500" y="1170475"/>
            <a:chExt cx="3362713" cy="1289700"/>
          </a:xfrm>
        </p:grpSpPr>
        <p:sp>
          <p:nvSpPr>
            <p:cNvPr id="419" name="Google Shape;419;g8caa040207_0_256"/>
            <p:cNvSpPr txBox="1"/>
            <p:nvPr/>
          </p:nvSpPr>
          <p:spPr>
            <a:xfrm>
              <a:off x="323500" y="1170475"/>
              <a:ext cx="21240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900" u="none" cap="none" strike="noStrike">
                  <a:solidFill>
                    <a:srgbClr val="00966B"/>
                  </a:solidFill>
                  <a:latin typeface="DM Sans"/>
                  <a:ea typeface="DM Sans"/>
                  <a:cs typeface="DM Sans"/>
                  <a:sym typeface="DM Sans"/>
                </a:rPr>
                <a:t>Technology</a:t>
              </a:r>
              <a:endParaRPr b="0" i="0" sz="12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1600"/>
                </a:spcAft>
                <a:buClr>
                  <a:srgbClr val="000000"/>
                </a:buClr>
                <a:buSzPts val="800"/>
                <a:buFont typeface="Arial"/>
                <a:buNone/>
              </a:pPr>
              <a:r>
                <a:rPr b="0" i="0" lang="en" sz="1200" u="none" cap="none" strike="noStrike">
                  <a:solidFill>
                    <a:srgbClr val="434343"/>
                  </a:solidFill>
                  <a:latin typeface="DM Sans"/>
                  <a:ea typeface="DM Sans"/>
                  <a:cs typeface="DM Sans"/>
                  <a:sym typeface="DM Sans"/>
                </a:rPr>
                <a:t>Open source location based technology, that allows needs &amp; supplier data to be plotted, aggregated and visualised</a:t>
              </a:r>
              <a:endParaRPr b="0" i="0" sz="1200" u="none" cap="none" strike="noStrike">
                <a:solidFill>
                  <a:srgbClr val="434343"/>
                </a:solidFill>
                <a:latin typeface="DM Sans"/>
                <a:ea typeface="DM Sans"/>
                <a:cs typeface="DM Sans"/>
                <a:sym typeface="DM Sans"/>
              </a:endParaRPr>
            </a:p>
          </p:txBody>
        </p:sp>
        <p:cxnSp>
          <p:nvCxnSpPr>
            <p:cNvPr id="420" name="Google Shape;420;g8caa040207_0_256"/>
            <p:cNvCxnSpPr/>
            <p:nvPr/>
          </p:nvCxnSpPr>
          <p:spPr>
            <a:xfrm rot="10800000">
              <a:off x="2641913" y="1831625"/>
              <a:ext cx="1044300" cy="0"/>
            </a:xfrm>
            <a:prstGeom prst="straightConnector1">
              <a:avLst/>
            </a:prstGeom>
            <a:noFill/>
            <a:ln cap="flat" cmpd="sng" w="9525">
              <a:solidFill>
                <a:srgbClr val="1F887E"/>
              </a:solidFill>
              <a:prstDash val="solid"/>
              <a:round/>
              <a:headEnd len="sm" w="sm" type="none"/>
              <a:tailEnd len="med" w="med" type="oval"/>
            </a:ln>
          </p:spPr>
        </p:cxnSp>
      </p:grpSp>
      <p:grpSp>
        <p:nvGrpSpPr>
          <p:cNvPr id="421" name="Google Shape;421;g8caa040207_0_256"/>
          <p:cNvGrpSpPr/>
          <p:nvPr/>
        </p:nvGrpSpPr>
        <p:grpSpPr>
          <a:xfrm>
            <a:off x="323500" y="3133075"/>
            <a:ext cx="3629413" cy="1289700"/>
            <a:chOff x="323500" y="2828275"/>
            <a:chExt cx="3629413" cy="1289700"/>
          </a:xfrm>
        </p:grpSpPr>
        <p:sp>
          <p:nvSpPr>
            <p:cNvPr id="422" name="Google Shape;422;g8caa040207_0_256"/>
            <p:cNvSpPr txBox="1"/>
            <p:nvPr/>
          </p:nvSpPr>
          <p:spPr>
            <a:xfrm>
              <a:off x="323500" y="2828275"/>
              <a:ext cx="21240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900" u="none" cap="none" strike="noStrike">
                  <a:solidFill>
                    <a:srgbClr val="00966B"/>
                  </a:solidFill>
                  <a:latin typeface="DM Sans"/>
                  <a:ea typeface="DM Sans"/>
                  <a:cs typeface="DM Sans"/>
                  <a:sym typeface="DM Sans"/>
                </a:rPr>
                <a:t>Needs matching</a:t>
              </a:r>
              <a:r>
                <a:rPr b="1" i="0" lang="en" sz="1500" u="none" cap="none" strike="noStrike">
                  <a:solidFill>
                    <a:srgbClr val="00966B"/>
                  </a:solidFill>
                  <a:latin typeface="DM Sans"/>
                  <a:ea typeface="DM Sans"/>
                  <a:cs typeface="DM Sans"/>
                  <a:sym typeface="DM Sans"/>
                </a:rPr>
                <a:t> </a:t>
              </a:r>
              <a:endParaRPr b="1" i="0" sz="1500" u="none" cap="none" strike="noStrike">
                <a:solidFill>
                  <a:srgbClr val="00966B"/>
                </a:solidFill>
                <a:latin typeface="DM Sans"/>
                <a:ea typeface="DM Sans"/>
                <a:cs typeface="DM Sans"/>
                <a:sym typeface="DM Sans"/>
              </a:endParaRPr>
            </a:p>
            <a:p>
              <a:pPr indent="0" lvl="0" marL="0" marR="0" rtl="0" algn="l">
                <a:lnSpc>
                  <a:spcPct val="100000"/>
                </a:lnSpc>
                <a:spcBef>
                  <a:spcPts val="0"/>
                </a:spcBef>
                <a:spcAft>
                  <a:spcPts val="1600"/>
                </a:spcAft>
                <a:buClr>
                  <a:srgbClr val="000000"/>
                </a:buClr>
                <a:buSzPts val="800"/>
                <a:buFont typeface="Arial"/>
                <a:buNone/>
              </a:pPr>
              <a:r>
                <a:rPr b="0" i="0" lang="en" sz="1200" u="none" cap="none" strike="noStrike">
                  <a:solidFill>
                    <a:srgbClr val="434343"/>
                  </a:solidFill>
                  <a:latin typeface="DM Sans"/>
                  <a:ea typeface="DM Sans"/>
                  <a:cs typeface="DM Sans"/>
                  <a:sym typeface="DM Sans"/>
                </a:rPr>
                <a:t>Getting the right resources to the right people at the right time </a:t>
              </a:r>
              <a:endParaRPr b="1" i="0" sz="1200" u="none" cap="none" strike="noStrike">
                <a:solidFill>
                  <a:srgbClr val="434343"/>
                </a:solidFill>
                <a:latin typeface="DM Sans"/>
                <a:ea typeface="DM Sans"/>
                <a:cs typeface="DM Sans"/>
                <a:sym typeface="DM Sans"/>
              </a:endParaRPr>
            </a:p>
          </p:txBody>
        </p:sp>
        <p:cxnSp>
          <p:nvCxnSpPr>
            <p:cNvPr id="423" name="Google Shape;423;g8caa040207_0_256"/>
            <p:cNvCxnSpPr/>
            <p:nvPr/>
          </p:nvCxnSpPr>
          <p:spPr>
            <a:xfrm rot="10800000">
              <a:off x="2641913" y="3489425"/>
              <a:ext cx="1311000" cy="0"/>
            </a:xfrm>
            <a:prstGeom prst="straightConnector1">
              <a:avLst/>
            </a:prstGeom>
            <a:noFill/>
            <a:ln cap="flat" cmpd="sng" w="9525">
              <a:solidFill>
                <a:srgbClr val="1D7E74"/>
              </a:solidFill>
              <a:prstDash val="solid"/>
              <a:round/>
              <a:headEnd len="sm" w="sm" type="none"/>
              <a:tailEnd len="med" w="med" type="oval"/>
            </a:ln>
          </p:spPr>
        </p:cxnSp>
      </p:grpSp>
      <p:grpSp>
        <p:nvGrpSpPr>
          <p:cNvPr id="424" name="Google Shape;424;g8caa040207_0_256"/>
          <p:cNvGrpSpPr/>
          <p:nvPr/>
        </p:nvGrpSpPr>
        <p:grpSpPr>
          <a:xfrm>
            <a:off x="5209825" y="1517550"/>
            <a:ext cx="3828150" cy="1289700"/>
            <a:chOff x="5209825" y="1060350"/>
            <a:chExt cx="3828150" cy="1289700"/>
          </a:xfrm>
        </p:grpSpPr>
        <p:sp>
          <p:nvSpPr>
            <p:cNvPr id="425" name="Google Shape;425;g8caa040207_0_256"/>
            <p:cNvSpPr txBox="1"/>
            <p:nvPr/>
          </p:nvSpPr>
          <p:spPr>
            <a:xfrm>
              <a:off x="6696475" y="1060350"/>
              <a:ext cx="23415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900" u="none" cap="none" strike="noStrike">
                  <a:solidFill>
                    <a:srgbClr val="00966B"/>
                  </a:solidFill>
                  <a:latin typeface="DM Sans"/>
                  <a:ea typeface="DM Sans"/>
                  <a:cs typeface="DM Sans"/>
                  <a:sym typeface="DM Sans"/>
                </a:rPr>
                <a:t>Communications</a:t>
              </a:r>
              <a:endParaRPr b="1" i="0" sz="11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1600"/>
                </a:spcAft>
                <a:buClr>
                  <a:srgbClr val="000000"/>
                </a:buClr>
                <a:buSzPts val="800"/>
                <a:buFont typeface="Arial"/>
                <a:buNone/>
              </a:pPr>
              <a:r>
                <a:rPr b="0" i="0" lang="en" sz="1200" u="none" cap="none" strike="noStrike">
                  <a:solidFill>
                    <a:srgbClr val="434343"/>
                  </a:solidFill>
                  <a:latin typeface="DM Sans"/>
                  <a:ea typeface="DM Sans"/>
                  <a:cs typeface="DM Sans"/>
                  <a:sym typeface="DM Sans"/>
                </a:rPr>
                <a:t>Making sure compelling stories get to the right people to drive engagement</a:t>
              </a:r>
              <a:endParaRPr b="0" i="0" sz="1200" u="none" cap="none" strike="noStrike">
                <a:solidFill>
                  <a:srgbClr val="434343"/>
                </a:solidFill>
                <a:latin typeface="DM Sans"/>
                <a:ea typeface="DM Sans"/>
                <a:cs typeface="DM Sans"/>
                <a:sym typeface="DM Sans"/>
              </a:endParaRPr>
            </a:p>
          </p:txBody>
        </p:sp>
        <p:cxnSp>
          <p:nvCxnSpPr>
            <p:cNvPr id="426" name="Google Shape;426;g8caa040207_0_256"/>
            <p:cNvCxnSpPr/>
            <p:nvPr/>
          </p:nvCxnSpPr>
          <p:spPr>
            <a:xfrm>
              <a:off x="5209825" y="1705200"/>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427" name="Google Shape;427;g8caa040207_0_256"/>
          <p:cNvGrpSpPr/>
          <p:nvPr/>
        </p:nvGrpSpPr>
        <p:grpSpPr>
          <a:xfrm>
            <a:off x="5209825" y="3133075"/>
            <a:ext cx="3610650" cy="1289700"/>
            <a:chOff x="5209825" y="3020450"/>
            <a:chExt cx="3610650" cy="1289700"/>
          </a:xfrm>
        </p:grpSpPr>
        <p:sp>
          <p:nvSpPr>
            <p:cNvPr id="428" name="Google Shape;428;g8caa040207_0_256"/>
            <p:cNvSpPr txBox="1"/>
            <p:nvPr/>
          </p:nvSpPr>
          <p:spPr>
            <a:xfrm>
              <a:off x="6696475" y="3020450"/>
              <a:ext cx="21240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900" u="none" cap="none" strike="noStrike">
                  <a:solidFill>
                    <a:srgbClr val="00966B"/>
                  </a:solidFill>
                  <a:latin typeface="DM Sans"/>
                  <a:ea typeface="DM Sans"/>
                  <a:cs typeface="DM Sans"/>
                  <a:sym typeface="DM Sans"/>
                </a:rPr>
                <a:t>Partners</a:t>
              </a:r>
              <a:endParaRPr b="0" i="0" sz="12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DM Sans"/>
                  <a:ea typeface="DM Sans"/>
                  <a:cs typeface="DM Sans"/>
                  <a:sym typeface="DM Sans"/>
                </a:rPr>
                <a:t>Building strategic relationships for credibility &amp; reach across;</a:t>
              </a:r>
              <a:endParaRPr b="0" i="0" sz="1200" u="none" cap="none" strike="noStrike">
                <a:solidFill>
                  <a:srgbClr val="434343"/>
                </a:solidFill>
                <a:latin typeface="DM Sans"/>
                <a:ea typeface="DM Sans"/>
                <a:cs typeface="DM Sans"/>
                <a:sym typeface="DM Sans"/>
              </a:endParaRPr>
            </a:p>
            <a:p>
              <a:pPr indent="-304800" lvl="0" marL="457200" marR="0" rtl="0" algn="l">
                <a:lnSpc>
                  <a:spcPct val="100000"/>
                </a:lnSpc>
                <a:spcBef>
                  <a:spcPts val="0"/>
                </a:spcBef>
                <a:spcAft>
                  <a:spcPts val="0"/>
                </a:spcAft>
                <a:buClr>
                  <a:srgbClr val="434343"/>
                </a:buClr>
                <a:buSzPts val="1200"/>
                <a:buFont typeface="DM Sans"/>
                <a:buChar char="●"/>
              </a:pPr>
              <a:r>
                <a:rPr b="0" i="0" lang="en" sz="1200" u="none" cap="none" strike="noStrike">
                  <a:solidFill>
                    <a:srgbClr val="434343"/>
                  </a:solidFill>
                  <a:latin typeface="DM Sans"/>
                  <a:ea typeface="DM Sans"/>
                  <a:cs typeface="DM Sans"/>
                  <a:sym typeface="DM Sans"/>
                </a:rPr>
                <a:t>the media</a:t>
              </a:r>
              <a:endParaRPr b="0" i="0" sz="1200" u="none" cap="none" strike="noStrike">
                <a:solidFill>
                  <a:srgbClr val="434343"/>
                </a:solidFill>
                <a:latin typeface="DM Sans"/>
                <a:ea typeface="DM Sans"/>
                <a:cs typeface="DM Sans"/>
                <a:sym typeface="DM Sans"/>
              </a:endParaRPr>
            </a:p>
            <a:p>
              <a:pPr indent="-304800" lvl="0" marL="457200" marR="0" rtl="0" algn="l">
                <a:lnSpc>
                  <a:spcPct val="100000"/>
                </a:lnSpc>
                <a:spcBef>
                  <a:spcPts val="0"/>
                </a:spcBef>
                <a:spcAft>
                  <a:spcPts val="0"/>
                </a:spcAft>
                <a:buClr>
                  <a:srgbClr val="434343"/>
                </a:buClr>
                <a:buSzPts val="1200"/>
                <a:buFont typeface="DM Sans"/>
                <a:buChar char="●"/>
              </a:pPr>
              <a:r>
                <a:rPr b="0" i="0" lang="en" sz="1200" u="none" cap="none" strike="noStrike">
                  <a:solidFill>
                    <a:srgbClr val="434343"/>
                  </a:solidFill>
                  <a:latin typeface="DM Sans"/>
                  <a:ea typeface="DM Sans"/>
                  <a:cs typeface="DM Sans"/>
                  <a:sym typeface="DM Sans"/>
                </a:rPr>
                <a:t>professional organisations</a:t>
              </a:r>
              <a:endParaRPr b="0" i="0" sz="1200" u="none" cap="none" strike="noStrike">
                <a:solidFill>
                  <a:srgbClr val="434343"/>
                </a:solidFill>
                <a:latin typeface="DM Sans"/>
                <a:ea typeface="DM Sans"/>
                <a:cs typeface="DM Sans"/>
                <a:sym typeface="DM Sans"/>
              </a:endParaRPr>
            </a:p>
            <a:p>
              <a:pPr indent="-304800" lvl="0" marL="457200" marR="0" rtl="0" algn="l">
                <a:lnSpc>
                  <a:spcPct val="100000"/>
                </a:lnSpc>
                <a:spcBef>
                  <a:spcPts val="0"/>
                </a:spcBef>
                <a:spcAft>
                  <a:spcPts val="0"/>
                </a:spcAft>
                <a:buClr>
                  <a:srgbClr val="434343"/>
                </a:buClr>
                <a:buSzPts val="1200"/>
                <a:buFont typeface="DM Sans"/>
                <a:buChar char="●"/>
              </a:pPr>
              <a:r>
                <a:rPr b="0" i="0" lang="en" sz="1200" u="none" cap="none" strike="noStrike">
                  <a:solidFill>
                    <a:srgbClr val="434343"/>
                  </a:solidFill>
                  <a:latin typeface="DM Sans"/>
                  <a:ea typeface="DM Sans"/>
                  <a:cs typeface="DM Sans"/>
                  <a:sym typeface="DM Sans"/>
                </a:rPr>
                <a:t>strategic suppliers</a:t>
              </a:r>
              <a:endParaRPr b="0" i="0" sz="1200" u="none" cap="none" strike="noStrike">
                <a:solidFill>
                  <a:srgbClr val="434343"/>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1" i="0" sz="1500" u="none" cap="none" strike="noStrike">
                <a:solidFill>
                  <a:srgbClr val="434343"/>
                </a:solidFill>
                <a:latin typeface="DM Sans"/>
                <a:ea typeface="DM Sans"/>
                <a:cs typeface="DM Sans"/>
                <a:sym typeface="DM Sans"/>
              </a:endParaRPr>
            </a:p>
          </p:txBody>
        </p:sp>
        <p:cxnSp>
          <p:nvCxnSpPr>
            <p:cNvPr id="429" name="Google Shape;429;g8caa040207_0_256"/>
            <p:cNvCxnSpPr/>
            <p:nvPr/>
          </p:nvCxnSpPr>
          <p:spPr>
            <a:xfrm>
              <a:off x="5209825" y="3648300"/>
              <a:ext cx="1286700" cy="0"/>
            </a:xfrm>
            <a:prstGeom prst="straightConnector1">
              <a:avLst/>
            </a:prstGeom>
            <a:noFill/>
            <a:ln cap="flat" cmpd="sng" w="9525">
              <a:solidFill>
                <a:srgbClr val="1B786E"/>
              </a:solidFill>
              <a:prstDash val="solid"/>
              <a:round/>
              <a:headEnd len="sm" w="sm" type="none"/>
              <a:tailEnd len="med" w="med" type="oval"/>
            </a:ln>
          </p:spPr>
        </p:cxnSp>
      </p:grpSp>
      <p:sp>
        <p:nvSpPr>
          <p:cNvPr id="430" name="Google Shape;430;g8caa040207_0_256"/>
          <p:cNvSpPr txBox="1"/>
          <p:nvPr/>
        </p:nvSpPr>
        <p:spPr>
          <a:xfrm>
            <a:off x="3845784" y="2513660"/>
            <a:ext cx="1443600" cy="804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400" u="none" cap="none" strike="noStrike">
                <a:solidFill>
                  <a:srgbClr val="434343"/>
                </a:solidFill>
                <a:latin typeface="DM Sans"/>
                <a:ea typeface="DM Sans"/>
                <a:cs typeface="DM Sans"/>
                <a:sym typeface="DM Sans"/>
              </a:rPr>
              <a:t>Keeping people safe during crisis</a:t>
            </a:r>
            <a:endParaRPr b="1" i="0" sz="1400" u="none" cap="none" strike="noStrike">
              <a:solidFill>
                <a:srgbClr val="434343"/>
              </a:solidFill>
              <a:latin typeface="DM Sans"/>
              <a:ea typeface="DM Sans"/>
              <a:cs typeface="DM Sans"/>
              <a:sym typeface="DM Sans"/>
            </a:endParaRPr>
          </a:p>
        </p:txBody>
      </p:sp>
      <p:sp>
        <p:nvSpPr>
          <p:cNvPr id="431" name="Google Shape;431;g8caa040207_0_256"/>
          <p:cNvSpPr txBox="1"/>
          <p:nvPr/>
        </p:nvSpPr>
        <p:spPr>
          <a:xfrm>
            <a:off x="1085175" y="4568075"/>
            <a:ext cx="7308600" cy="4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1" lang="en" sz="1600" u="none" cap="none" strike="noStrike">
                <a:solidFill>
                  <a:srgbClr val="00966B"/>
                </a:solidFill>
                <a:latin typeface="Roboto"/>
                <a:ea typeface="Roboto"/>
                <a:cs typeface="Roboto"/>
                <a:sym typeface="Roboto"/>
              </a:rPr>
              <a:t>Continuous cycle of improvement manned by volunteers</a:t>
            </a:r>
            <a:endParaRPr b="1" i="1" sz="1600" u="none" cap="none" strike="noStrike">
              <a:solidFill>
                <a:srgbClr val="00966B"/>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8caa040207_0_539"/>
          <p:cNvSpPr/>
          <p:nvPr/>
        </p:nvSpPr>
        <p:spPr>
          <a:xfrm>
            <a:off x="6975475" y="1720625"/>
            <a:ext cx="1552200" cy="2853600"/>
          </a:xfrm>
          <a:prstGeom prst="roundRect">
            <a:avLst>
              <a:gd fmla="val 16667" name="adj"/>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8caa040207_0_539"/>
          <p:cNvSpPr/>
          <p:nvPr/>
        </p:nvSpPr>
        <p:spPr>
          <a:xfrm>
            <a:off x="5070475" y="3075350"/>
            <a:ext cx="1552200" cy="1498800"/>
          </a:xfrm>
          <a:prstGeom prst="roundRect">
            <a:avLst>
              <a:gd fmla="val 16667" name="adj"/>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8caa040207_0_539"/>
          <p:cNvSpPr/>
          <p:nvPr/>
        </p:nvSpPr>
        <p:spPr>
          <a:xfrm>
            <a:off x="3394075" y="1720625"/>
            <a:ext cx="1552200" cy="2853600"/>
          </a:xfrm>
          <a:prstGeom prst="roundRect">
            <a:avLst>
              <a:gd fmla="val 16667" name="adj"/>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8caa040207_0_539"/>
          <p:cNvSpPr/>
          <p:nvPr/>
        </p:nvSpPr>
        <p:spPr>
          <a:xfrm>
            <a:off x="1641475" y="1720625"/>
            <a:ext cx="1552200" cy="2853600"/>
          </a:xfrm>
          <a:prstGeom prst="roundRect">
            <a:avLst>
              <a:gd fmla="val 16667" name="adj"/>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8caa040207_0_539"/>
          <p:cNvSpPr/>
          <p:nvPr/>
        </p:nvSpPr>
        <p:spPr>
          <a:xfrm>
            <a:off x="366600" y="1609220"/>
            <a:ext cx="8410800" cy="304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Medium"/>
              <a:ea typeface="DM Sans Medium"/>
              <a:cs typeface="DM Sans Medium"/>
              <a:sym typeface="DM Sans Medium"/>
            </a:endParaRPr>
          </a:p>
        </p:txBody>
      </p:sp>
      <p:sp>
        <p:nvSpPr>
          <p:cNvPr id="441" name="Google Shape;441;g8caa040207_0_539"/>
          <p:cNvSpPr txBox="1"/>
          <p:nvPr/>
        </p:nvSpPr>
        <p:spPr>
          <a:xfrm>
            <a:off x="6810350" y="2747425"/>
            <a:ext cx="1852200" cy="43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Content</a:t>
            </a:r>
            <a:endParaRPr b="0" i="0" sz="1400" u="none" cap="none" strike="noStrike">
              <a:solidFill>
                <a:srgbClr val="434343"/>
              </a:solidFill>
              <a:latin typeface="DM Sans Medium"/>
              <a:ea typeface="DM Sans Medium"/>
              <a:cs typeface="DM Sans Medium"/>
              <a:sym typeface="DM Sans Medium"/>
            </a:endParaRPr>
          </a:p>
        </p:txBody>
      </p:sp>
      <p:sp>
        <p:nvSpPr>
          <p:cNvPr id="442" name="Google Shape;442;g8caa040207_0_539"/>
          <p:cNvSpPr txBox="1"/>
          <p:nvPr/>
        </p:nvSpPr>
        <p:spPr>
          <a:xfrm>
            <a:off x="428450" y="609600"/>
            <a:ext cx="8529000" cy="69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1" i="0" lang="en" sz="2800" u="none" cap="none" strike="noStrike">
                <a:solidFill>
                  <a:srgbClr val="434343"/>
                </a:solidFill>
                <a:latin typeface="DM Sans"/>
                <a:ea typeface="DM Sans"/>
                <a:cs typeface="DM Sans"/>
                <a:sym typeface="DM Sans"/>
              </a:rPr>
              <a:t>Frontline.Live teams</a:t>
            </a:r>
            <a:endParaRPr b="1" i="0" sz="2800" u="none" cap="none" strike="noStrike">
              <a:solidFill>
                <a:srgbClr val="434343"/>
              </a:solidFill>
              <a:latin typeface="DM Sans"/>
              <a:ea typeface="DM Sans"/>
              <a:cs typeface="DM Sans"/>
              <a:sym typeface="DM Sans"/>
            </a:endParaRPr>
          </a:p>
        </p:txBody>
      </p:sp>
      <p:pic>
        <p:nvPicPr>
          <p:cNvPr id="443" name="Google Shape;443;g8caa040207_0_539"/>
          <p:cNvPicPr preferRelativeResize="0"/>
          <p:nvPr/>
        </p:nvPicPr>
        <p:blipFill rotWithShape="1">
          <a:blip r:embed="rId3">
            <a:alphaModFix/>
          </a:blip>
          <a:srcRect b="0" l="0" r="0" t="0"/>
          <a:stretch/>
        </p:blipFill>
        <p:spPr>
          <a:xfrm>
            <a:off x="674960" y="1088939"/>
            <a:ext cx="939433" cy="1010593"/>
          </a:xfrm>
          <a:prstGeom prst="rect">
            <a:avLst/>
          </a:prstGeom>
          <a:noFill/>
          <a:ln>
            <a:noFill/>
          </a:ln>
        </p:spPr>
      </p:pic>
      <p:pic>
        <p:nvPicPr>
          <p:cNvPr id="444" name="Google Shape;444;g8caa040207_0_539"/>
          <p:cNvPicPr preferRelativeResize="0"/>
          <p:nvPr/>
        </p:nvPicPr>
        <p:blipFill rotWithShape="1">
          <a:blip r:embed="rId4">
            <a:alphaModFix/>
          </a:blip>
          <a:srcRect b="0" l="0" r="0" t="0"/>
          <a:stretch/>
        </p:blipFill>
        <p:spPr>
          <a:xfrm>
            <a:off x="5317859" y="1749819"/>
            <a:ext cx="939433" cy="1005118"/>
          </a:xfrm>
          <a:prstGeom prst="rect">
            <a:avLst/>
          </a:prstGeom>
          <a:noFill/>
          <a:ln>
            <a:noFill/>
          </a:ln>
        </p:spPr>
      </p:pic>
      <p:pic>
        <p:nvPicPr>
          <p:cNvPr id="445" name="Google Shape;445;g8caa040207_0_539"/>
          <p:cNvPicPr preferRelativeResize="0"/>
          <p:nvPr/>
        </p:nvPicPr>
        <p:blipFill rotWithShape="1">
          <a:blip r:embed="rId4">
            <a:alphaModFix/>
          </a:blip>
          <a:srcRect b="0" l="0" r="0" t="0"/>
          <a:stretch/>
        </p:blipFill>
        <p:spPr>
          <a:xfrm>
            <a:off x="1954236" y="3204618"/>
            <a:ext cx="902977" cy="966114"/>
          </a:xfrm>
          <a:prstGeom prst="rect">
            <a:avLst/>
          </a:prstGeom>
          <a:noFill/>
          <a:ln>
            <a:noFill/>
          </a:ln>
        </p:spPr>
      </p:pic>
      <p:pic>
        <p:nvPicPr>
          <p:cNvPr id="446" name="Google Shape;446;g8caa040207_0_539"/>
          <p:cNvPicPr preferRelativeResize="0"/>
          <p:nvPr/>
        </p:nvPicPr>
        <p:blipFill rotWithShape="1">
          <a:blip r:embed="rId4">
            <a:alphaModFix/>
          </a:blip>
          <a:srcRect b="0" l="0" r="0" t="0"/>
          <a:stretch/>
        </p:blipFill>
        <p:spPr>
          <a:xfrm>
            <a:off x="1943269" y="1815664"/>
            <a:ext cx="902977" cy="966114"/>
          </a:xfrm>
          <a:prstGeom prst="rect">
            <a:avLst/>
          </a:prstGeom>
          <a:noFill/>
          <a:ln>
            <a:noFill/>
          </a:ln>
        </p:spPr>
      </p:pic>
      <p:pic>
        <p:nvPicPr>
          <p:cNvPr id="447" name="Google Shape;447;g8caa040207_0_539"/>
          <p:cNvPicPr preferRelativeResize="0"/>
          <p:nvPr/>
        </p:nvPicPr>
        <p:blipFill rotWithShape="1">
          <a:blip r:embed="rId4">
            <a:alphaModFix/>
          </a:blip>
          <a:srcRect b="0" l="0" r="0" t="0"/>
          <a:stretch/>
        </p:blipFill>
        <p:spPr>
          <a:xfrm>
            <a:off x="3733261" y="3204622"/>
            <a:ext cx="902977" cy="966114"/>
          </a:xfrm>
          <a:prstGeom prst="rect">
            <a:avLst/>
          </a:prstGeom>
          <a:noFill/>
          <a:ln>
            <a:noFill/>
          </a:ln>
        </p:spPr>
      </p:pic>
      <p:pic>
        <p:nvPicPr>
          <p:cNvPr id="448" name="Google Shape;448;g8caa040207_0_539"/>
          <p:cNvPicPr preferRelativeResize="0"/>
          <p:nvPr/>
        </p:nvPicPr>
        <p:blipFill rotWithShape="1">
          <a:blip r:embed="rId4">
            <a:alphaModFix/>
          </a:blip>
          <a:srcRect b="0" l="0" r="0" t="0"/>
          <a:stretch/>
        </p:blipFill>
        <p:spPr>
          <a:xfrm>
            <a:off x="7284961" y="1823195"/>
            <a:ext cx="902977" cy="966114"/>
          </a:xfrm>
          <a:prstGeom prst="rect">
            <a:avLst/>
          </a:prstGeom>
          <a:noFill/>
          <a:ln>
            <a:noFill/>
          </a:ln>
        </p:spPr>
      </p:pic>
      <p:pic>
        <p:nvPicPr>
          <p:cNvPr id="449" name="Google Shape;449;g8caa040207_0_539"/>
          <p:cNvPicPr preferRelativeResize="0"/>
          <p:nvPr/>
        </p:nvPicPr>
        <p:blipFill rotWithShape="1">
          <a:blip r:embed="rId4">
            <a:alphaModFix/>
          </a:blip>
          <a:srcRect b="0" l="0" r="0" t="0"/>
          <a:stretch/>
        </p:blipFill>
        <p:spPr>
          <a:xfrm>
            <a:off x="5333461" y="3187281"/>
            <a:ext cx="902977" cy="966114"/>
          </a:xfrm>
          <a:prstGeom prst="rect">
            <a:avLst/>
          </a:prstGeom>
          <a:noFill/>
          <a:ln>
            <a:noFill/>
          </a:ln>
        </p:spPr>
      </p:pic>
      <p:sp>
        <p:nvSpPr>
          <p:cNvPr id="450" name="Google Shape;450;g8caa040207_0_539"/>
          <p:cNvSpPr txBox="1"/>
          <p:nvPr/>
        </p:nvSpPr>
        <p:spPr>
          <a:xfrm>
            <a:off x="1579225" y="4142600"/>
            <a:ext cx="1653000" cy="43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Data Analysis</a:t>
            </a:r>
            <a:endParaRPr b="0" i="0" sz="1400" u="none" cap="none" strike="noStrike">
              <a:solidFill>
                <a:srgbClr val="434343"/>
              </a:solidFill>
              <a:latin typeface="DM Sans Medium"/>
              <a:ea typeface="DM Sans Medium"/>
              <a:cs typeface="DM Sans Medium"/>
              <a:sym typeface="DM Sans Medium"/>
            </a:endParaRPr>
          </a:p>
        </p:txBody>
      </p:sp>
      <p:sp>
        <p:nvSpPr>
          <p:cNvPr id="451" name="Google Shape;451;g8caa040207_0_539"/>
          <p:cNvSpPr txBox="1"/>
          <p:nvPr/>
        </p:nvSpPr>
        <p:spPr>
          <a:xfrm>
            <a:off x="5067875" y="2716938"/>
            <a:ext cx="14394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UX Research</a:t>
            </a:r>
            <a:endParaRPr b="0" i="0" sz="1400" u="none" cap="none" strike="noStrike">
              <a:solidFill>
                <a:srgbClr val="434343"/>
              </a:solidFill>
              <a:latin typeface="DM Sans Medium"/>
              <a:ea typeface="DM Sans Medium"/>
              <a:cs typeface="DM Sans Medium"/>
              <a:sym typeface="DM Sans Medium"/>
            </a:endParaRPr>
          </a:p>
        </p:txBody>
      </p:sp>
      <p:sp>
        <p:nvSpPr>
          <p:cNvPr id="452" name="Google Shape;452;g8caa040207_0_539"/>
          <p:cNvSpPr txBox="1"/>
          <p:nvPr/>
        </p:nvSpPr>
        <p:spPr>
          <a:xfrm>
            <a:off x="1754257" y="2753650"/>
            <a:ext cx="1281000" cy="43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Tech</a:t>
            </a:r>
            <a:endParaRPr b="0" i="0" sz="1400" u="none" cap="none" strike="noStrike">
              <a:solidFill>
                <a:srgbClr val="434343"/>
              </a:solidFill>
              <a:latin typeface="DM Sans Medium"/>
              <a:ea typeface="DM Sans Medium"/>
              <a:cs typeface="DM Sans Medium"/>
              <a:sym typeface="DM Sans Medium"/>
            </a:endParaRPr>
          </a:p>
        </p:txBody>
      </p:sp>
      <p:sp>
        <p:nvSpPr>
          <p:cNvPr id="453" name="Google Shape;453;g8caa040207_0_539"/>
          <p:cNvSpPr txBox="1"/>
          <p:nvPr/>
        </p:nvSpPr>
        <p:spPr>
          <a:xfrm>
            <a:off x="5124950" y="4127138"/>
            <a:ext cx="13200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Partnerships</a:t>
            </a:r>
            <a:endParaRPr b="0" i="0" sz="1400" u="none" cap="none" strike="noStrike">
              <a:solidFill>
                <a:srgbClr val="434343"/>
              </a:solidFill>
              <a:latin typeface="DM Sans Medium"/>
              <a:ea typeface="DM Sans Medium"/>
              <a:cs typeface="DM Sans Medium"/>
              <a:sym typeface="DM Sans Medium"/>
            </a:endParaRPr>
          </a:p>
        </p:txBody>
      </p:sp>
      <p:sp>
        <p:nvSpPr>
          <p:cNvPr id="454" name="Google Shape;454;g8caa040207_0_539"/>
          <p:cNvSpPr txBox="1"/>
          <p:nvPr/>
        </p:nvSpPr>
        <p:spPr>
          <a:xfrm>
            <a:off x="3387950" y="4142600"/>
            <a:ext cx="15936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Needs Matching</a:t>
            </a:r>
            <a:endParaRPr b="0" i="0" sz="1400" u="none" cap="none" strike="noStrike">
              <a:solidFill>
                <a:srgbClr val="434343"/>
              </a:solidFill>
              <a:latin typeface="DM Sans Medium"/>
              <a:ea typeface="DM Sans Medium"/>
              <a:cs typeface="DM Sans Medium"/>
              <a:sym typeface="DM Sans Medium"/>
            </a:endParaRPr>
          </a:p>
        </p:txBody>
      </p:sp>
      <p:pic>
        <p:nvPicPr>
          <p:cNvPr id="455" name="Google Shape;455;g8caa040207_0_539"/>
          <p:cNvPicPr preferRelativeResize="0"/>
          <p:nvPr/>
        </p:nvPicPr>
        <p:blipFill rotWithShape="1">
          <a:blip r:embed="rId4">
            <a:alphaModFix/>
          </a:blip>
          <a:srcRect b="0" l="0" r="0" t="0"/>
          <a:stretch/>
        </p:blipFill>
        <p:spPr>
          <a:xfrm>
            <a:off x="3676541" y="1819706"/>
            <a:ext cx="939433" cy="1005118"/>
          </a:xfrm>
          <a:prstGeom prst="rect">
            <a:avLst/>
          </a:prstGeom>
          <a:noFill/>
          <a:ln>
            <a:noFill/>
          </a:ln>
        </p:spPr>
      </p:pic>
      <p:sp>
        <p:nvSpPr>
          <p:cNvPr id="456" name="Google Shape;456;g8caa040207_0_539"/>
          <p:cNvSpPr txBox="1"/>
          <p:nvPr/>
        </p:nvSpPr>
        <p:spPr>
          <a:xfrm>
            <a:off x="3494957" y="2755538"/>
            <a:ext cx="13026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Supplier QA </a:t>
            </a:r>
            <a:endParaRPr b="0" i="0" sz="1400" u="none" cap="none" strike="noStrike">
              <a:solidFill>
                <a:srgbClr val="434343"/>
              </a:solidFill>
              <a:latin typeface="DM Sans Medium"/>
              <a:ea typeface="DM Sans Medium"/>
              <a:cs typeface="DM Sans Medium"/>
              <a:sym typeface="DM Sans Medium"/>
            </a:endParaRPr>
          </a:p>
        </p:txBody>
      </p:sp>
      <p:sp>
        <p:nvSpPr>
          <p:cNvPr id="457" name="Google Shape;457;g8caa040207_0_539"/>
          <p:cNvSpPr txBox="1"/>
          <p:nvPr/>
        </p:nvSpPr>
        <p:spPr>
          <a:xfrm>
            <a:off x="647877" y="1968075"/>
            <a:ext cx="993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Director</a:t>
            </a:r>
            <a:endParaRPr b="0" i="0" sz="1400" u="none" cap="none" strike="noStrike">
              <a:solidFill>
                <a:srgbClr val="434343"/>
              </a:solidFill>
              <a:latin typeface="DM Sans Medium"/>
              <a:ea typeface="DM Sans Medium"/>
              <a:cs typeface="DM Sans Medium"/>
              <a:sym typeface="DM Sans Medium"/>
            </a:endParaRPr>
          </a:p>
        </p:txBody>
      </p:sp>
      <p:sp>
        <p:nvSpPr>
          <p:cNvPr id="458" name="Google Shape;458;g8caa040207_0_539"/>
          <p:cNvSpPr txBox="1"/>
          <p:nvPr/>
        </p:nvSpPr>
        <p:spPr>
          <a:xfrm>
            <a:off x="1866700" y="4637550"/>
            <a:ext cx="1060800" cy="2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A86E8"/>
                </a:solidFill>
                <a:latin typeface="Arial"/>
                <a:ea typeface="Arial"/>
                <a:cs typeface="Arial"/>
                <a:sym typeface="Arial"/>
              </a:rPr>
              <a:t>Tech</a:t>
            </a:r>
            <a:endParaRPr b="1" i="0" sz="1400" u="none" cap="none" strike="noStrike">
              <a:solidFill>
                <a:srgbClr val="4A86E8"/>
              </a:solidFill>
              <a:latin typeface="Arial"/>
              <a:ea typeface="Arial"/>
              <a:cs typeface="Arial"/>
              <a:sym typeface="Arial"/>
            </a:endParaRPr>
          </a:p>
        </p:txBody>
      </p:sp>
      <p:sp>
        <p:nvSpPr>
          <p:cNvPr id="459" name="Google Shape;459;g8caa040207_0_539"/>
          <p:cNvSpPr txBox="1"/>
          <p:nvPr/>
        </p:nvSpPr>
        <p:spPr>
          <a:xfrm>
            <a:off x="3619300" y="4637550"/>
            <a:ext cx="1060800" cy="2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A86E8"/>
                </a:solidFill>
                <a:latin typeface="Arial"/>
                <a:ea typeface="Arial"/>
                <a:cs typeface="Arial"/>
                <a:sym typeface="Arial"/>
              </a:rPr>
              <a:t>Needs Matching</a:t>
            </a:r>
            <a:endParaRPr b="1" i="0" sz="1400" u="none" cap="none" strike="noStrike">
              <a:solidFill>
                <a:srgbClr val="4A86E8"/>
              </a:solidFill>
              <a:latin typeface="Arial"/>
              <a:ea typeface="Arial"/>
              <a:cs typeface="Arial"/>
              <a:sym typeface="Arial"/>
            </a:endParaRPr>
          </a:p>
        </p:txBody>
      </p:sp>
      <p:sp>
        <p:nvSpPr>
          <p:cNvPr id="460" name="Google Shape;460;g8caa040207_0_539"/>
          <p:cNvSpPr txBox="1"/>
          <p:nvPr/>
        </p:nvSpPr>
        <p:spPr>
          <a:xfrm>
            <a:off x="5265100" y="4713750"/>
            <a:ext cx="1320000" cy="2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A86E8"/>
                </a:solidFill>
                <a:latin typeface="Arial"/>
                <a:ea typeface="Arial"/>
                <a:cs typeface="Arial"/>
                <a:sym typeface="Arial"/>
              </a:rPr>
              <a:t>Partnerships</a:t>
            </a:r>
            <a:endParaRPr b="1" i="0" sz="1400" u="none" cap="none" strike="noStrike">
              <a:solidFill>
                <a:srgbClr val="4A86E8"/>
              </a:solidFill>
              <a:latin typeface="Arial"/>
              <a:ea typeface="Arial"/>
              <a:cs typeface="Arial"/>
              <a:sym typeface="Arial"/>
            </a:endParaRPr>
          </a:p>
        </p:txBody>
      </p:sp>
      <p:sp>
        <p:nvSpPr>
          <p:cNvPr id="461" name="Google Shape;461;g8caa040207_0_539"/>
          <p:cNvSpPr txBox="1"/>
          <p:nvPr/>
        </p:nvSpPr>
        <p:spPr>
          <a:xfrm>
            <a:off x="6810350" y="4119025"/>
            <a:ext cx="1852200" cy="43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DM Sans Medium"/>
                <a:ea typeface="DM Sans Medium"/>
                <a:cs typeface="DM Sans Medium"/>
                <a:sym typeface="DM Sans Medium"/>
              </a:rPr>
              <a:t>Media</a:t>
            </a:r>
            <a:endParaRPr b="0" i="0" sz="1400" u="none" cap="none" strike="noStrike">
              <a:solidFill>
                <a:srgbClr val="434343"/>
              </a:solidFill>
              <a:latin typeface="DM Sans Medium"/>
              <a:ea typeface="DM Sans Medium"/>
              <a:cs typeface="DM Sans Medium"/>
              <a:sym typeface="DM Sans Medium"/>
            </a:endParaRPr>
          </a:p>
        </p:txBody>
      </p:sp>
      <p:pic>
        <p:nvPicPr>
          <p:cNvPr id="462" name="Google Shape;462;g8caa040207_0_539"/>
          <p:cNvPicPr preferRelativeResize="0"/>
          <p:nvPr/>
        </p:nvPicPr>
        <p:blipFill rotWithShape="1">
          <a:blip r:embed="rId4">
            <a:alphaModFix/>
          </a:blip>
          <a:srcRect b="0" l="0" r="0" t="0"/>
          <a:stretch/>
        </p:blipFill>
        <p:spPr>
          <a:xfrm>
            <a:off x="7284961" y="3194795"/>
            <a:ext cx="902977" cy="966114"/>
          </a:xfrm>
          <a:prstGeom prst="rect">
            <a:avLst/>
          </a:prstGeom>
          <a:noFill/>
          <a:ln>
            <a:noFill/>
          </a:ln>
        </p:spPr>
      </p:pic>
      <p:sp>
        <p:nvSpPr>
          <p:cNvPr id="463" name="Google Shape;463;g8caa040207_0_539"/>
          <p:cNvSpPr txBox="1"/>
          <p:nvPr/>
        </p:nvSpPr>
        <p:spPr>
          <a:xfrm>
            <a:off x="6789100" y="4713750"/>
            <a:ext cx="1729500" cy="2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A86E8"/>
                </a:solidFill>
                <a:latin typeface="Arial"/>
                <a:ea typeface="Arial"/>
                <a:cs typeface="Arial"/>
                <a:sym typeface="Arial"/>
              </a:rPr>
              <a:t>Communications</a:t>
            </a:r>
            <a:endParaRPr b="1" i="0" sz="1400" u="none" cap="none" strike="noStrike">
              <a:solidFill>
                <a:srgbClr val="4A86E8"/>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